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3"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BEC"/>
    <a:srgbClr val="EEC3EF"/>
    <a:srgbClr val="FFCB25"/>
    <a:srgbClr val="F4D590"/>
    <a:srgbClr val="D05ED3"/>
    <a:srgbClr val="F9959C"/>
    <a:srgbClr val="FF5050"/>
    <a:srgbClr val="FBCBF5"/>
    <a:srgbClr val="F0D6C6"/>
    <a:srgbClr val="FCF2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50" d="100"/>
          <a:sy n="50" d="100"/>
        </p:scale>
        <p:origin x="804"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3F5516-2D7E-46B1-A19B-B3AEE887771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0AE9B12-C6AC-42AF-B3B5-9B5C50534B32}">
      <dgm:prSet phldrT="[Text]" custT="1"/>
      <dgm:spPr>
        <a:solidFill>
          <a:schemeClr val="accent4">
            <a:lumMod val="60000"/>
            <a:lumOff val="40000"/>
          </a:schemeClr>
        </a:solidFill>
        <a:scene3d>
          <a:camera prst="orthographicFront"/>
          <a:lightRig rig="threePt" dir="t"/>
        </a:scene3d>
        <a:sp3d>
          <a:bevelT/>
        </a:sp3d>
      </dgm:spPr>
      <dgm:t>
        <a:bodyPr/>
        <a:lstStyle/>
        <a:p>
          <a:r>
            <a:rPr lang="en-US" sz="3200" dirty="0" smtClean="0">
              <a:solidFill>
                <a:schemeClr val="bg2"/>
              </a:solidFill>
              <a:latin typeface="Arial" panose="020B0604020202020204" pitchFamily="34" charset="0"/>
              <a:cs typeface="Arial" panose="020B0604020202020204" pitchFamily="34" charset="0"/>
            </a:rPr>
            <a:t>Business technology</a:t>
          </a:r>
          <a:endParaRPr lang="en-US" sz="3200" dirty="0">
            <a:solidFill>
              <a:schemeClr val="bg2"/>
            </a:solidFill>
            <a:latin typeface="Arial" panose="020B0604020202020204" pitchFamily="34" charset="0"/>
            <a:cs typeface="Arial" panose="020B0604020202020204" pitchFamily="34" charset="0"/>
          </a:endParaRPr>
        </a:p>
      </dgm:t>
    </dgm:pt>
    <dgm:pt modelId="{7E0D5CA1-7DC8-415E-B887-E0CCB1526F5D}" type="parTrans" cxnId="{BF8A388B-6450-4837-9C52-7E45B29565AD}">
      <dgm:prSet/>
      <dgm:spPr/>
      <dgm:t>
        <a:bodyPr/>
        <a:lstStyle/>
        <a:p>
          <a:endParaRPr lang="en-US"/>
        </a:p>
      </dgm:t>
    </dgm:pt>
    <dgm:pt modelId="{EF25A311-0FEE-4994-8F16-A38605A33482}" type="sibTrans" cxnId="{BF8A388B-6450-4837-9C52-7E45B29565AD}">
      <dgm:prSet/>
      <dgm:spPr/>
      <dgm:t>
        <a:bodyPr/>
        <a:lstStyle/>
        <a:p>
          <a:endParaRPr lang="en-US"/>
        </a:p>
      </dgm:t>
    </dgm:pt>
    <dgm:pt modelId="{C51DCEF0-18B1-4467-98ED-CB3464BFD5F5}">
      <dgm:prSet phldrT="[Text]" custT="1"/>
      <dgm:spPr>
        <a:solidFill>
          <a:srgbClr val="FFC000"/>
        </a:solidFill>
        <a:scene3d>
          <a:camera prst="orthographicFront"/>
          <a:lightRig rig="threePt" dir="t"/>
        </a:scene3d>
        <a:sp3d>
          <a:bevelT/>
        </a:sp3d>
      </dgm:spPr>
      <dgm:t>
        <a:bodyPr/>
        <a:lstStyle/>
        <a:p>
          <a:r>
            <a:rPr lang="en-US" sz="3200" dirty="0" smtClean="0">
              <a:solidFill>
                <a:schemeClr val="bg2"/>
              </a:solidFill>
              <a:latin typeface="Arial" panose="020B0604020202020204" pitchFamily="34" charset="0"/>
              <a:cs typeface="Arial" panose="020B0604020202020204" pitchFamily="34" charset="0"/>
            </a:rPr>
            <a:t>IT – Information technology</a:t>
          </a:r>
          <a:endParaRPr lang="en-US" sz="3200" dirty="0">
            <a:solidFill>
              <a:schemeClr val="bg2"/>
            </a:solidFill>
            <a:latin typeface="Arial" panose="020B0604020202020204" pitchFamily="34" charset="0"/>
            <a:cs typeface="Arial" panose="020B0604020202020204" pitchFamily="34" charset="0"/>
          </a:endParaRPr>
        </a:p>
      </dgm:t>
    </dgm:pt>
    <dgm:pt modelId="{4AEF6AC5-9225-478D-A856-D9EC78FF3E2C}" type="parTrans" cxnId="{F23B7B49-E5B3-4778-8A0B-C71CC82E674C}">
      <dgm:prSet/>
      <dgm:spPr/>
      <dgm:t>
        <a:bodyPr/>
        <a:lstStyle/>
        <a:p>
          <a:endParaRPr lang="en-US"/>
        </a:p>
      </dgm:t>
    </dgm:pt>
    <dgm:pt modelId="{C20C2F71-60D9-4348-BB66-4700D3368E2A}" type="sibTrans" cxnId="{F23B7B49-E5B3-4778-8A0B-C71CC82E674C}">
      <dgm:prSet/>
      <dgm:spPr/>
      <dgm:t>
        <a:bodyPr/>
        <a:lstStyle/>
        <a:p>
          <a:endParaRPr lang="en-US"/>
        </a:p>
      </dgm:t>
    </dgm:pt>
    <dgm:pt modelId="{C547A1E5-0823-4B1C-A0EA-899E2166FCD2}">
      <dgm:prSet phldrT="[Text]" custT="1"/>
      <dgm:spPr>
        <a:solidFill>
          <a:schemeClr val="bg2">
            <a:lumMod val="60000"/>
            <a:lumOff val="40000"/>
          </a:schemeClr>
        </a:solidFill>
        <a:scene3d>
          <a:camera prst="orthographicFront"/>
          <a:lightRig rig="threePt" dir="t"/>
        </a:scene3d>
        <a:sp3d>
          <a:bevelT/>
        </a:sp3d>
      </dgm:spPr>
      <dgm:t>
        <a:bodyPr/>
        <a:lstStyle/>
        <a:p>
          <a:r>
            <a:rPr lang="en-US" sz="3200" dirty="0" smtClean="0">
              <a:solidFill>
                <a:schemeClr val="bg2"/>
              </a:solidFill>
              <a:latin typeface="Arial" panose="020B0604020202020204" pitchFamily="34" charset="0"/>
              <a:cs typeface="Arial" panose="020B0604020202020204" pitchFamily="34" charset="0"/>
            </a:rPr>
            <a:t>Communication technology</a:t>
          </a:r>
          <a:endParaRPr lang="en-US" sz="3200" dirty="0">
            <a:solidFill>
              <a:schemeClr val="bg2"/>
            </a:solidFill>
            <a:latin typeface="Arial" panose="020B0604020202020204" pitchFamily="34" charset="0"/>
            <a:cs typeface="Arial" panose="020B0604020202020204" pitchFamily="34" charset="0"/>
          </a:endParaRPr>
        </a:p>
      </dgm:t>
    </dgm:pt>
    <dgm:pt modelId="{65D4F1F9-FF3D-4629-B278-05CC5892FDAC}" type="parTrans" cxnId="{F55641C9-0527-4DF6-8CCA-4F142D5964FF}">
      <dgm:prSet/>
      <dgm:spPr/>
      <dgm:t>
        <a:bodyPr/>
        <a:lstStyle/>
        <a:p>
          <a:endParaRPr lang="en-US"/>
        </a:p>
      </dgm:t>
    </dgm:pt>
    <dgm:pt modelId="{1BC34D4E-6180-4E1B-BEDE-CFFCE20AABB3}" type="sibTrans" cxnId="{F55641C9-0527-4DF6-8CCA-4F142D5964FF}">
      <dgm:prSet/>
      <dgm:spPr/>
      <dgm:t>
        <a:bodyPr/>
        <a:lstStyle/>
        <a:p>
          <a:endParaRPr lang="en-US"/>
        </a:p>
      </dgm:t>
    </dgm:pt>
    <dgm:pt modelId="{DB964EAE-E867-41BB-A208-9DF956D02D3E}">
      <dgm:prSet phldrT="[Text]" custT="1"/>
      <dgm:spPr>
        <a:solidFill>
          <a:srgbClr val="FFFF00"/>
        </a:solidFill>
        <a:scene3d>
          <a:camera prst="orthographicFront"/>
          <a:lightRig rig="threePt" dir="t"/>
        </a:scene3d>
        <a:sp3d>
          <a:bevelT/>
        </a:sp3d>
      </dgm:spPr>
      <dgm:t>
        <a:bodyPr/>
        <a:lstStyle/>
        <a:p>
          <a:r>
            <a:rPr lang="en-US" sz="3200" dirty="0" smtClean="0">
              <a:solidFill>
                <a:schemeClr val="bg2"/>
              </a:solidFill>
              <a:latin typeface="Arial" panose="020B0604020202020204" pitchFamily="34" charset="0"/>
              <a:cs typeface="Arial" panose="020B0604020202020204" pitchFamily="34" charset="0"/>
            </a:rPr>
            <a:t>OT – Operational technology</a:t>
          </a:r>
          <a:endParaRPr lang="en-US" sz="3200" dirty="0">
            <a:solidFill>
              <a:schemeClr val="bg2"/>
            </a:solidFill>
            <a:latin typeface="Arial" panose="020B0604020202020204" pitchFamily="34" charset="0"/>
            <a:cs typeface="Arial" panose="020B0604020202020204" pitchFamily="34" charset="0"/>
          </a:endParaRPr>
        </a:p>
      </dgm:t>
    </dgm:pt>
    <dgm:pt modelId="{3EFC2E15-CB92-453B-B804-F74B43CDDD5D}" type="parTrans" cxnId="{455E2721-499A-46B9-82DB-453E46C25581}">
      <dgm:prSet/>
      <dgm:spPr/>
      <dgm:t>
        <a:bodyPr/>
        <a:lstStyle/>
        <a:p>
          <a:endParaRPr lang="en-US"/>
        </a:p>
      </dgm:t>
    </dgm:pt>
    <dgm:pt modelId="{56935DED-ACF2-4579-9967-2A2EB40F3E5D}" type="sibTrans" cxnId="{455E2721-499A-46B9-82DB-453E46C25581}">
      <dgm:prSet/>
      <dgm:spPr/>
      <dgm:t>
        <a:bodyPr/>
        <a:lstStyle/>
        <a:p>
          <a:endParaRPr lang="en-US"/>
        </a:p>
      </dgm:t>
    </dgm:pt>
    <dgm:pt modelId="{818E6290-BD5E-4297-8AAA-D8055C0ED8C0}">
      <dgm:prSet phldrT="[Text]" custT="1"/>
      <dgm:spPr>
        <a:solidFill>
          <a:srgbClr val="E68686"/>
        </a:solidFill>
        <a:scene3d>
          <a:camera prst="orthographicFront"/>
          <a:lightRig rig="threePt" dir="t"/>
        </a:scene3d>
        <a:sp3d>
          <a:bevelT/>
        </a:sp3d>
      </dgm:spPr>
      <dgm:t>
        <a:bodyPr/>
        <a:lstStyle/>
        <a:p>
          <a:r>
            <a:rPr lang="en-US" sz="3200" dirty="0" smtClean="0">
              <a:solidFill>
                <a:schemeClr val="bg2"/>
              </a:solidFill>
              <a:latin typeface="Arial" panose="020B0604020202020204" pitchFamily="34" charset="0"/>
              <a:cs typeface="Arial" panose="020B0604020202020204" pitchFamily="34" charset="0"/>
            </a:rPr>
            <a:t>Adaptive AI/ Superintelligence</a:t>
          </a:r>
          <a:endParaRPr lang="en-US" sz="3200" dirty="0">
            <a:solidFill>
              <a:schemeClr val="bg2"/>
            </a:solidFill>
            <a:latin typeface="Arial" panose="020B0604020202020204" pitchFamily="34" charset="0"/>
            <a:cs typeface="Arial" panose="020B0604020202020204" pitchFamily="34" charset="0"/>
          </a:endParaRPr>
        </a:p>
      </dgm:t>
    </dgm:pt>
    <dgm:pt modelId="{35A52C6A-6C16-4132-9959-628817535827}" type="parTrans" cxnId="{DE79F4AA-5500-4B36-B0BA-289BEE0AD65C}">
      <dgm:prSet/>
      <dgm:spPr/>
      <dgm:t>
        <a:bodyPr/>
        <a:lstStyle/>
        <a:p>
          <a:endParaRPr lang="en-US"/>
        </a:p>
      </dgm:t>
    </dgm:pt>
    <dgm:pt modelId="{7FBABA70-B8F2-4F01-BFD5-17DF8D5F0F42}" type="sibTrans" cxnId="{DE79F4AA-5500-4B36-B0BA-289BEE0AD65C}">
      <dgm:prSet/>
      <dgm:spPr/>
      <dgm:t>
        <a:bodyPr/>
        <a:lstStyle/>
        <a:p>
          <a:endParaRPr lang="en-US"/>
        </a:p>
      </dgm:t>
    </dgm:pt>
    <dgm:pt modelId="{A8FA37DA-E9D0-4366-A1AB-1875A4F0715F}">
      <dgm:prSet phldrT="[Text]" custT="1"/>
      <dgm:spPr>
        <a:solidFill>
          <a:srgbClr val="13C3BF"/>
        </a:solidFill>
        <a:scene3d>
          <a:camera prst="orthographicFront"/>
          <a:lightRig rig="threePt" dir="t"/>
        </a:scene3d>
        <a:sp3d>
          <a:bevelT/>
        </a:sp3d>
      </dgm:spPr>
      <dgm:t>
        <a:bodyPr/>
        <a:lstStyle/>
        <a:p>
          <a:r>
            <a:rPr lang="en-US" sz="3200" dirty="0" smtClean="0">
              <a:solidFill>
                <a:schemeClr val="bg2"/>
              </a:solidFill>
              <a:latin typeface="Arial" panose="020B0604020202020204" pitchFamily="34" charset="0"/>
              <a:cs typeface="Arial" panose="020B0604020202020204" pitchFamily="34" charset="0"/>
            </a:rPr>
            <a:t>Educational technology</a:t>
          </a:r>
          <a:endParaRPr lang="en-US" sz="3200" dirty="0">
            <a:solidFill>
              <a:schemeClr val="bg2"/>
            </a:solidFill>
            <a:latin typeface="Arial" panose="020B0604020202020204" pitchFamily="34" charset="0"/>
            <a:cs typeface="Arial" panose="020B0604020202020204" pitchFamily="34" charset="0"/>
          </a:endParaRPr>
        </a:p>
      </dgm:t>
    </dgm:pt>
    <dgm:pt modelId="{19565F0C-3AE9-402C-A64A-512F99378D76}" type="parTrans" cxnId="{6868BF65-2DCC-43D0-9D1E-4D2CA4DB93E7}">
      <dgm:prSet/>
      <dgm:spPr/>
      <dgm:t>
        <a:bodyPr/>
        <a:lstStyle/>
        <a:p>
          <a:endParaRPr lang="en-US"/>
        </a:p>
      </dgm:t>
    </dgm:pt>
    <dgm:pt modelId="{C702E55B-2B74-4F3C-BD98-FBF6D3A3C820}" type="sibTrans" cxnId="{6868BF65-2DCC-43D0-9D1E-4D2CA4DB93E7}">
      <dgm:prSet/>
      <dgm:spPr/>
      <dgm:t>
        <a:bodyPr/>
        <a:lstStyle/>
        <a:p>
          <a:endParaRPr lang="en-US"/>
        </a:p>
      </dgm:t>
    </dgm:pt>
    <dgm:pt modelId="{CF28437B-F8D0-474C-AEFA-7DAAAC69D8B7}">
      <dgm:prSet phldrT="[Text]" custT="1"/>
      <dgm:spPr>
        <a:solidFill>
          <a:srgbClr val="C566F0"/>
        </a:solidFill>
        <a:scene3d>
          <a:camera prst="orthographicFront"/>
          <a:lightRig rig="threePt" dir="t"/>
        </a:scene3d>
        <a:sp3d>
          <a:bevelT/>
        </a:sp3d>
      </dgm:spPr>
      <dgm:t>
        <a:bodyPr/>
        <a:lstStyle/>
        <a:p>
          <a:r>
            <a:rPr lang="en-US" sz="3200" dirty="0" err="1" smtClean="0">
              <a:solidFill>
                <a:schemeClr val="bg2"/>
              </a:solidFill>
              <a:latin typeface="Arial" panose="020B0604020202020204" pitchFamily="34" charset="0"/>
              <a:cs typeface="Arial" panose="020B0604020202020204" pitchFamily="34" charset="0"/>
            </a:rPr>
            <a:t>Blockchain</a:t>
          </a:r>
          <a:r>
            <a:rPr lang="en-US" sz="3200" dirty="0" smtClean="0">
              <a:solidFill>
                <a:schemeClr val="bg2"/>
              </a:solidFill>
              <a:latin typeface="Arial" panose="020B0604020202020204" pitchFamily="34" charset="0"/>
              <a:cs typeface="Arial" panose="020B0604020202020204" pitchFamily="34" charset="0"/>
            </a:rPr>
            <a:t> technology</a:t>
          </a:r>
          <a:endParaRPr lang="en-US" sz="3200" dirty="0">
            <a:solidFill>
              <a:schemeClr val="bg2"/>
            </a:solidFill>
            <a:latin typeface="Arial" panose="020B0604020202020204" pitchFamily="34" charset="0"/>
            <a:cs typeface="Arial" panose="020B0604020202020204" pitchFamily="34" charset="0"/>
          </a:endParaRPr>
        </a:p>
      </dgm:t>
    </dgm:pt>
    <dgm:pt modelId="{3CC77FAB-A161-4E09-A5B7-2A517FB58147}" type="parTrans" cxnId="{8DE1B104-5A2F-452D-8A99-96DE17B2324C}">
      <dgm:prSet/>
      <dgm:spPr/>
      <dgm:t>
        <a:bodyPr/>
        <a:lstStyle/>
        <a:p>
          <a:endParaRPr lang="en-US"/>
        </a:p>
      </dgm:t>
    </dgm:pt>
    <dgm:pt modelId="{FE341385-D8B3-4400-B502-5B4C5FF95DA3}" type="sibTrans" cxnId="{8DE1B104-5A2F-452D-8A99-96DE17B2324C}">
      <dgm:prSet/>
      <dgm:spPr/>
      <dgm:t>
        <a:bodyPr/>
        <a:lstStyle/>
        <a:p>
          <a:endParaRPr lang="en-US"/>
        </a:p>
      </dgm:t>
    </dgm:pt>
    <dgm:pt modelId="{61E639C0-8BFF-4EB4-8326-B0119C33322A}" type="pres">
      <dgm:prSet presAssocID="{B53F5516-2D7E-46B1-A19B-B3AEE887771C}" presName="linear" presStyleCnt="0">
        <dgm:presLayoutVars>
          <dgm:dir/>
          <dgm:animLvl val="lvl"/>
          <dgm:resizeHandles val="exact"/>
        </dgm:presLayoutVars>
      </dgm:prSet>
      <dgm:spPr/>
      <dgm:t>
        <a:bodyPr/>
        <a:lstStyle/>
        <a:p>
          <a:endParaRPr lang="en-US"/>
        </a:p>
      </dgm:t>
    </dgm:pt>
    <dgm:pt modelId="{B713CF8C-E86B-4F17-9089-3FAD09C55EC2}" type="pres">
      <dgm:prSet presAssocID="{10AE9B12-C6AC-42AF-B3B5-9B5C50534B32}" presName="parentLin" presStyleCnt="0"/>
      <dgm:spPr>
        <a:scene3d>
          <a:camera prst="orthographicFront"/>
          <a:lightRig rig="threePt" dir="t"/>
        </a:scene3d>
        <a:sp3d>
          <a:bevelT/>
        </a:sp3d>
      </dgm:spPr>
      <dgm:t>
        <a:bodyPr/>
        <a:lstStyle/>
        <a:p>
          <a:endParaRPr lang="en-US"/>
        </a:p>
      </dgm:t>
    </dgm:pt>
    <dgm:pt modelId="{928F932F-D3B5-4B7A-A1D5-7B723DC891D2}" type="pres">
      <dgm:prSet presAssocID="{10AE9B12-C6AC-42AF-B3B5-9B5C50534B32}" presName="parentLeftMargin" presStyleLbl="node1" presStyleIdx="0" presStyleCnt="7"/>
      <dgm:spPr/>
      <dgm:t>
        <a:bodyPr/>
        <a:lstStyle/>
        <a:p>
          <a:endParaRPr lang="en-US"/>
        </a:p>
      </dgm:t>
    </dgm:pt>
    <dgm:pt modelId="{94755C87-E42D-41CE-B880-C0EF5923EB5F}" type="pres">
      <dgm:prSet presAssocID="{10AE9B12-C6AC-42AF-B3B5-9B5C50534B32}" presName="parentText" presStyleLbl="node1" presStyleIdx="0" presStyleCnt="7" custLinFactNeighborX="-9247" custLinFactNeighborY="1871">
        <dgm:presLayoutVars>
          <dgm:chMax val="0"/>
          <dgm:bulletEnabled val="1"/>
        </dgm:presLayoutVars>
      </dgm:prSet>
      <dgm:spPr/>
      <dgm:t>
        <a:bodyPr/>
        <a:lstStyle/>
        <a:p>
          <a:endParaRPr lang="en-US"/>
        </a:p>
      </dgm:t>
    </dgm:pt>
    <dgm:pt modelId="{F371D987-B7B0-4B38-AF47-2D0DD1E165D9}" type="pres">
      <dgm:prSet presAssocID="{10AE9B12-C6AC-42AF-B3B5-9B5C50534B32}" presName="negativeSpace" presStyleCnt="0"/>
      <dgm:spPr>
        <a:scene3d>
          <a:camera prst="orthographicFront"/>
          <a:lightRig rig="threePt" dir="t"/>
        </a:scene3d>
        <a:sp3d>
          <a:bevelT/>
        </a:sp3d>
      </dgm:spPr>
      <dgm:t>
        <a:bodyPr/>
        <a:lstStyle/>
        <a:p>
          <a:endParaRPr lang="en-US"/>
        </a:p>
      </dgm:t>
    </dgm:pt>
    <dgm:pt modelId="{25CD327C-556C-44F6-B8B6-22EB1B422575}" type="pres">
      <dgm:prSet presAssocID="{10AE9B12-C6AC-42AF-B3B5-9B5C50534B32}" presName="childText" presStyleLbl="conFgAcc1" presStyleIdx="0" presStyleCnt="7">
        <dgm:presLayoutVars>
          <dgm:bulletEnabled val="1"/>
        </dgm:presLayoutVars>
      </dgm:prSet>
      <dgm:spPr>
        <a:scene3d>
          <a:camera prst="orthographicFront"/>
          <a:lightRig rig="threePt" dir="t"/>
        </a:scene3d>
        <a:sp3d>
          <a:bevelT/>
        </a:sp3d>
      </dgm:spPr>
      <dgm:t>
        <a:bodyPr/>
        <a:lstStyle/>
        <a:p>
          <a:endParaRPr lang="en-US"/>
        </a:p>
      </dgm:t>
    </dgm:pt>
    <dgm:pt modelId="{85A98795-1877-430B-B178-79D20E3AA513}" type="pres">
      <dgm:prSet presAssocID="{EF25A311-0FEE-4994-8F16-A38605A33482}" presName="spaceBetweenRectangles" presStyleCnt="0"/>
      <dgm:spPr>
        <a:scene3d>
          <a:camera prst="orthographicFront"/>
          <a:lightRig rig="threePt" dir="t"/>
        </a:scene3d>
        <a:sp3d>
          <a:bevelT/>
        </a:sp3d>
      </dgm:spPr>
      <dgm:t>
        <a:bodyPr/>
        <a:lstStyle/>
        <a:p>
          <a:endParaRPr lang="en-US"/>
        </a:p>
      </dgm:t>
    </dgm:pt>
    <dgm:pt modelId="{B7A7945A-2151-4156-BA98-526A43A483C7}" type="pres">
      <dgm:prSet presAssocID="{C51DCEF0-18B1-4467-98ED-CB3464BFD5F5}" presName="parentLin" presStyleCnt="0"/>
      <dgm:spPr>
        <a:scene3d>
          <a:camera prst="orthographicFront"/>
          <a:lightRig rig="threePt" dir="t"/>
        </a:scene3d>
        <a:sp3d>
          <a:bevelT/>
        </a:sp3d>
      </dgm:spPr>
      <dgm:t>
        <a:bodyPr/>
        <a:lstStyle/>
        <a:p>
          <a:endParaRPr lang="en-US"/>
        </a:p>
      </dgm:t>
    </dgm:pt>
    <dgm:pt modelId="{36DBC87C-9965-49C6-8AA7-56E02AD90625}" type="pres">
      <dgm:prSet presAssocID="{C51DCEF0-18B1-4467-98ED-CB3464BFD5F5}" presName="parentLeftMargin" presStyleLbl="node1" presStyleIdx="0" presStyleCnt="7"/>
      <dgm:spPr/>
      <dgm:t>
        <a:bodyPr/>
        <a:lstStyle/>
        <a:p>
          <a:endParaRPr lang="en-US"/>
        </a:p>
      </dgm:t>
    </dgm:pt>
    <dgm:pt modelId="{FBD5096F-F465-40C4-BB4B-32B607701C89}" type="pres">
      <dgm:prSet presAssocID="{C51DCEF0-18B1-4467-98ED-CB3464BFD5F5}" presName="parentText" presStyleLbl="node1" presStyleIdx="1" presStyleCnt="7">
        <dgm:presLayoutVars>
          <dgm:chMax val="0"/>
          <dgm:bulletEnabled val="1"/>
        </dgm:presLayoutVars>
      </dgm:prSet>
      <dgm:spPr/>
      <dgm:t>
        <a:bodyPr/>
        <a:lstStyle/>
        <a:p>
          <a:endParaRPr lang="en-US"/>
        </a:p>
      </dgm:t>
    </dgm:pt>
    <dgm:pt modelId="{E4888506-E2E8-48F8-AF43-E426DBFF45F8}" type="pres">
      <dgm:prSet presAssocID="{C51DCEF0-18B1-4467-98ED-CB3464BFD5F5}" presName="negativeSpace" presStyleCnt="0"/>
      <dgm:spPr>
        <a:scene3d>
          <a:camera prst="orthographicFront"/>
          <a:lightRig rig="threePt" dir="t"/>
        </a:scene3d>
        <a:sp3d>
          <a:bevelT/>
        </a:sp3d>
      </dgm:spPr>
      <dgm:t>
        <a:bodyPr/>
        <a:lstStyle/>
        <a:p>
          <a:endParaRPr lang="en-US"/>
        </a:p>
      </dgm:t>
    </dgm:pt>
    <dgm:pt modelId="{D324CE67-50FE-4252-BD0D-9500FA945F8E}" type="pres">
      <dgm:prSet presAssocID="{C51DCEF0-18B1-4467-98ED-CB3464BFD5F5}" presName="childText" presStyleLbl="conFgAcc1" presStyleIdx="1" presStyleCnt="7">
        <dgm:presLayoutVars>
          <dgm:bulletEnabled val="1"/>
        </dgm:presLayoutVars>
      </dgm:prSet>
      <dgm:spPr>
        <a:scene3d>
          <a:camera prst="orthographicFront"/>
          <a:lightRig rig="threePt" dir="t"/>
        </a:scene3d>
        <a:sp3d>
          <a:bevelT/>
        </a:sp3d>
      </dgm:spPr>
      <dgm:t>
        <a:bodyPr/>
        <a:lstStyle/>
        <a:p>
          <a:endParaRPr lang="en-US"/>
        </a:p>
      </dgm:t>
    </dgm:pt>
    <dgm:pt modelId="{B3F1E271-CF0E-42AB-B93F-2EA1338C79E7}" type="pres">
      <dgm:prSet presAssocID="{C20C2F71-60D9-4348-BB66-4700D3368E2A}" presName="spaceBetweenRectangles" presStyleCnt="0"/>
      <dgm:spPr>
        <a:scene3d>
          <a:camera prst="orthographicFront"/>
          <a:lightRig rig="threePt" dir="t"/>
        </a:scene3d>
        <a:sp3d>
          <a:bevelT/>
        </a:sp3d>
      </dgm:spPr>
      <dgm:t>
        <a:bodyPr/>
        <a:lstStyle/>
        <a:p>
          <a:endParaRPr lang="en-US"/>
        </a:p>
      </dgm:t>
    </dgm:pt>
    <dgm:pt modelId="{F8299702-CA36-4692-8206-3D54B64EEC84}" type="pres">
      <dgm:prSet presAssocID="{C547A1E5-0823-4B1C-A0EA-899E2166FCD2}" presName="parentLin" presStyleCnt="0"/>
      <dgm:spPr>
        <a:scene3d>
          <a:camera prst="orthographicFront"/>
          <a:lightRig rig="threePt" dir="t"/>
        </a:scene3d>
        <a:sp3d>
          <a:bevelT/>
        </a:sp3d>
      </dgm:spPr>
      <dgm:t>
        <a:bodyPr/>
        <a:lstStyle/>
        <a:p>
          <a:endParaRPr lang="en-US"/>
        </a:p>
      </dgm:t>
    </dgm:pt>
    <dgm:pt modelId="{6DCB4CD7-933A-401C-80FD-309D47B08C8F}" type="pres">
      <dgm:prSet presAssocID="{C547A1E5-0823-4B1C-A0EA-899E2166FCD2}" presName="parentLeftMargin" presStyleLbl="node1" presStyleIdx="1" presStyleCnt="7"/>
      <dgm:spPr/>
      <dgm:t>
        <a:bodyPr/>
        <a:lstStyle/>
        <a:p>
          <a:endParaRPr lang="en-US"/>
        </a:p>
      </dgm:t>
    </dgm:pt>
    <dgm:pt modelId="{BB40251A-50D3-4EB5-85D8-9FCFDC067353}" type="pres">
      <dgm:prSet presAssocID="{C547A1E5-0823-4B1C-A0EA-899E2166FCD2}" presName="parentText" presStyleLbl="node1" presStyleIdx="2" presStyleCnt="7">
        <dgm:presLayoutVars>
          <dgm:chMax val="0"/>
          <dgm:bulletEnabled val="1"/>
        </dgm:presLayoutVars>
      </dgm:prSet>
      <dgm:spPr/>
      <dgm:t>
        <a:bodyPr/>
        <a:lstStyle/>
        <a:p>
          <a:endParaRPr lang="en-US"/>
        </a:p>
      </dgm:t>
    </dgm:pt>
    <dgm:pt modelId="{A20D5743-9534-4B5B-93BD-E7F9DE327FC0}" type="pres">
      <dgm:prSet presAssocID="{C547A1E5-0823-4B1C-A0EA-899E2166FCD2}" presName="negativeSpace" presStyleCnt="0"/>
      <dgm:spPr>
        <a:scene3d>
          <a:camera prst="orthographicFront"/>
          <a:lightRig rig="threePt" dir="t"/>
        </a:scene3d>
        <a:sp3d>
          <a:bevelT/>
        </a:sp3d>
      </dgm:spPr>
      <dgm:t>
        <a:bodyPr/>
        <a:lstStyle/>
        <a:p>
          <a:endParaRPr lang="en-US"/>
        </a:p>
      </dgm:t>
    </dgm:pt>
    <dgm:pt modelId="{4D447461-55E2-4C68-AF02-BF9EC2753917}" type="pres">
      <dgm:prSet presAssocID="{C547A1E5-0823-4B1C-A0EA-899E2166FCD2}" presName="childText" presStyleLbl="conFgAcc1" presStyleIdx="2" presStyleCnt="7">
        <dgm:presLayoutVars>
          <dgm:bulletEnabled val="1"/>
        </dgm:presLayoutVars>
      </dgm:prSet>
      <dgm:spPr>
        <a:scene3d>
          <a:camera prst="orthographicFront"/>
          <a:lightRig rig="threePt" dir="t"/>
        </a:scene3d>
        <a:sp3d>
          <a:bevelT/>
        </a:sp3d>
      </dgm:spPr>
      <dgm:t>
        <a:bodyPr/>
        <a:lstStyle/>
        <a:p>
          <a:endParaRPr lang="en-US"/>
        </a:p>
      </dgm:t>
    </dgm:pt>
    <dgm:pt modelId="{23A9176D-2866-4725-8932-91AFF148406B}" type="pres">
      <dgm:prSet presAssocID="{1BC34D4E-6180-4E1B-BEDE-CFFCE20AABB3}" presName="spaceBetweenRectangles" presStyleCnt="0"/>
      <dgm:spPr>
        <a:scene3d>
          <a:camera prst="orthographicFront"/>
          <a:lightRig rig="threePt" dir="t"/>
        </a:scene3d>
        <a:sp3d>
          <a:bevelT/>
        </a:sp3d>
      </dgm:spPr>
      <dgm:t>
        <a:bodyPr/>
        <a:lstStyle/>
        <a:p>
          <a:endParaRPr lang="en-US"/>
        </a:p>
      </dgm:t>
    </dgm:pt>
    <dgm:pt modelId="{ABED39CA-08B3-41F7-9DD7-2252F7F8E2B0}" type="pres">
      <dgm:prSet presAssocID="{DB964EAE-E867-41BB-A208-9DF956D02D3E}" presName="parentLin" presStyleCnt="0"/>
      <dgm:spPr>
        <a:scene3d>
          <a:camera prst="orthographicFront"/>
          <a:lightRig rig="threePt" dir="t"/>
        </a:scene3d>
        <a:sp3d>
          <a:bevelT/>
        </a:sp3d>
      </dgm:spPr>
      <dgm:t>
        <a:bodyPr/>
        <a:lstStyle/>
        <a:p>
          <a:endParaRPr lang="en-US"/>
        </a:p>
      </dgm:t>
    </dgm:pt>
    <dgm:pt modelId="{9F41D3E2-D339-4636-8204-0E328AD8156B}" type="pres">
      <dgm:prSet presAssocID="{DB964EAE-E867-41BB-A208-9DF956D02D3E}" presName="parentLeftMargin" presStyleLbl="node1" presStyleIdx="2" presStyleCnt="7"/>
      <dgm:spPr/>
      <dgm:t>
        <a:bodyPr/>
        <a:lstStyle/>
        <a:p>
          <a:endParaRPr lang="en-US"/>
        </a:p>
      </dgm:t>
    </dgm:pt>
    <dgm:pt modelId="{C4BF16DB-C565-4634-8EC7-B01EBEF0E39E}" type="pres">
      <dgm:prSet presAssocID="{DB964EAE-E867-41BB-A208-9DF956D02D3E}" presName="parentText" presStyleLbl="node1" presStyleIdx="3" presStyleCnt="7">
        <dgm:presLayoutVars>
          <dgm:chMax val="0"/>
          <dgm:bulletEnabled val="1"/>
        </dgm:presLayoutVars>
      </dgm:prSet>
      <dgm:spPr/>
      <dgm:t>
        <a:bodyPr/>
        <a:lstStyle/>
        <a:p>
          <a:endParaRPr lang="en-US"/>
        </a:p>
      </dgm:t>
    </dgm:pt>
    <dgm:pt modelId="{7472700E-DE93-40CD-AB9E-6B4FD87E5916}" type="pres">
      <dgm:prSet presAssocID="{DB964EAE-E867-41BB-A208-9DF956D02D3E}" presName="negativeSpace" presStyleCnt="0"/>
      <dgm:spPr>
        <a:scene3d>
          <a:camera prst="orthographicFront"/>
          <a:lightRig rig="threePt" dir="t"/>
        </a:scene3d>
        <a:sp3d>
          <a:bevelT/>
        </a:sp3d>
      </dgm:spPr>
      <dgm:t>
        <a:bodyPr/>
        <a:lstStyle/>
        <a:p>
          <a:endParaRPr lang="en-US"/>
        </a:p>
      </dgm:t>
    </dgm:pt>
    <dgm:pt modelId="{4F356DE0-1F72-4146-B591-8E1E397FA9D8}" type="pres">
      <dgm:prSet presAssocID="{DB964EAE-E867-41BB-A208-9DF956D02D3E}" presName="childText" presStyleLbl="conFgAcc1" presStyleIdx="3" presStyleCnt="7">
        <dgm:presLayoutVars>
          <dgm:bulletEnabled val="1"/>
        </dgm:presLayoutVars>
      </dgm:prSet>
      <dgm:spPr>
        <a:scene3d>
          <a:camera prst="orthographicFront"/>
          <a:lightRig rig="threePt" dir="t"/>
        </a:scene3d>
        <a:sp3d>
          <a:bevelT/>
        </a:sp3d>
      </dgm:spPr>
      <dgm:t>
        <a:bodyPr/>
        <a:lstStyle/>
        <a:p>
          <a:endParaRPr lang="en-US"/>
        </a:p>
      </dgm:t>
    </dgm:pt>
    <dgm:pt modelId="{D93536FD-3D47-4EF0-B456-E4BD84434BEA}" type="pres">
      <dgm:prSet presAssocID="{56935DED-ACF2-4579-9967-2A2EB40F3E5D}" presName="spaceBetweenRectangles" presStyleCnt="0"/>
      <dgm:spPr>
        <a:scene3d>
          <a:camera prst="orthographicFront"/>
          <a:lightRig rig="threePt" dir="t"/>
        </a:scene3d>
        <a:sp3d>
          <a:bevelT/>
        </a:sp3d>
      </dgm:spPr>
      <dgm:t>
        <a:bodyPr/>
        <a:lstStyle/>
        <a:p>
          <a:endParaRPr lang="en-US"/>
        </a:p>
      </dgm:t>
    </dgm:pt>
    <dgm:pt modelId="{0E5DD476-E8B1-4F03-A3B7-8D657CF04276}" type="pres">
      <dgm:prSet presAssocID="{818E6290-BD5E-4297-8AAA-D8055C0ED8C0}" presName="parentLin" presStyleCnt="0"/>
      <dgm:spPr>
        <a:scene3d>
          <a:camera prst="orthographicFront"/>
          <a:lightRig rig="threePt" dir="t"/>
        </a:scene3d>
        <a:sp3d>
          <a:bevelT/>
        </a:sp3d>
      </dgm:spPr>
      <dgm:t>
        <a:bodyPr/>
        <a:lstStyle/>
        <a:p>
          <a:endParaRPr lang="en-US"/>
        </a:p>
      </dgm:t>
    </dgm:pt>
    <dgm:pt modelId="{86814201-DC47-4597-923C-A7689F2F0315}" type="pres">
      <dgm:prSet presAssocID="{818E6290-BD5E-4297-8AAA-D8055C0ED8C0}" presName="parentLeftMargin" presStyleLbl="node1" presStyleIdx="3" presStyleCnt="7"/>
      <dgm:spPr/>
      <dgm:t>
        <a:bodyPr/>
        <a:lstStyle/>
        <a:p>
          <a:endParaRPr lang="en-US"/>
        </a:p>
      </dgm:t>
    </dgm:pt>
    <dgm:pt modelId="{81927525-17DE-4219-AD52-55402584D5C6}" type="pres">
      <dgm:prSet presAssocID="{818E6290-BD5E-4297-8AAA-D8055C0ED8C0}" presName="parentText" presStyleLbl="node1" presStyleIdx="4" presStyleCnt="7">
        <dgm:presLayoutVars>
          <dgm:chMax val="0"/>
          <dgm:bulletEnabled val="1"/>
        </dgm:presLayoutVars>
      </dgm:prSet>
      <dgm:spPr/>
      <dgm:t>
        <a:bodyPr/>
        <a:lstStyle/>
        <a:p>
          <a:endParaRPr lang="en-US"/>
        </a:p>
      </dgm:t>
    </dgm:pt>
    <dgm:pt modelId="{934306FA-9122-4716-94D5-DDFE3A371B8C}" type="pres">
      <dgm:prSet presAssocID="{818E6290-BD5E-4297-8AAA-D8055C0ED8C0}" presName="negativeSpace" presStyleCnt="0"/>
      <dgm:spPr>
        <a:scene3d>
          <a:camera prst="orthographicFront"/>
          <a:lightRig rig="threePt" dir="t"/>
        </a:scene3d>
        <a:sp3d>
          <a:bevelT/>
        </a:sp3d>
      </dgm:spPr>
      <dgm:t>
        <a:bodyPr/>
        <a:lstStyle/>
        <a:p>
          <a:endParaRPr lang="en-US"/>
        </a:p>
      </dgm:t>
    </dgm:pt>
    <dgm:pt modelId="{36CD63EC-5239-48B2-B8D8-F0F347D23B26}" type="pres">
      <dgm:prSet presAssocID="{818E6290-BD5E-4297-8AAA-D8055C0ED8C0}" presName="childText" presStyleLbl="conFgAcc1" presStyleIdx="4" presStyleCnt="7">
        <dgm:presLayoutVars>
          <dgm:bulletEnabled val="1"/>
        </dgm:presLayoutVars>
      </dgm:prSet>
      <dgm:spPr>
        <a:scene3d>
          <a:camera prst="orthographicFront"/>
          <a:lightRig rig="threePt" dir="t"/>
        </a:scene3d>
        <a:sp3d>
          <a:bevelT/>
        </a:sp3d>
      </dgm:spPr>
      <dgm:t>
        <a:bodyPr/>
        <a:lstStyle/>
        <a:p>
          <a:endParaRPr lang="en-US"/>
        </a:p>
      </dgm:t>
    </dgm:pt>
    <dgm:pt modelId="{7B984106-23DC-467C-8B61-EA6DC0381C6E}" type="pres">
      <dgm:prSet presAssocID="{7FBABA70-B8F2-4F01-BFD5-17DF8D5F0F42}" presName="spaceBetweenRectangles" presStyleCnt="0"/>
      <dgm:spPr>
        <a:scene3d>
          <a:camera prst="orthographicFront"/>
          <a:lightRig rig="threePt" dir="t"/>
        </a:scene3d>
        <a:sp3d>
          <a:bevelT/>
        </a:sp3d>
      </dgm:spPr>
      <dgm:t>
        <a:bodyPr/>
        <a:lstStyle/>
        <a:p>
          <a:endParaRPr lang="en-US"/>
        </a:p>
      </dgm:t>
    </dgm:pt>
    <dgm:pt modelId="{9356D3B4-8F90-4ACB-A9EE-D217CD55D682}" type="pres">
      <dgm:prSet presAssocID="{A8FA37DA-E9D0-4366-A1AB-1875A4F0715F}" presName="parentLin" presStyleCnt="0"/>
      <dgm:spPr>
        <a:scene3d>
          <a:camera prst="orthographicFront"/>
          <a:lightRig rig="threePt" dir="t"/>
        </a:scene3d>
        <a:sp3d>
          <a:bevelT/>
        </a:sp3d>
      </dgm:spPr>
      <dgm:t>
        <a:bodyPr/>
        <a:lstStyle/>
        <a:p>
          <a:endParaRPr lang="en-US"/>
        </a:p>
      </dgm:t>
    </dgm:pt>
    <dgm:pt modelId="{293F30DD-2EB3-4F62-8169-E884995E78A7}" type="pres">
      <dgm:prSet presAssocID="{A8FA37DA-E9D0-4366-A1AB-1875A4F0715F}" presName="parentLeftMargin" presStyleLbl="node1" presStyleIdx="4" presStyleCnt="7"/>
      <dgm:spPr/>
      <dgm:t>
        <a:bodyPr/>
        <a:lstStyle/>
        <a:p>
          <a:endParaRPr lang="en-US"/>
        </a:p>
      </dgm:t>
    </dgm:pt>
    <dgm:pt modelId="{D28CA63D-2C47-4A9B-A742-2EFAB5EBF9A4}" type="pres">
      <dgm:prSet presAssocID="{A8FA37DA-E9D0-4366-A1AB-1875A4F0715F}" presName="parentText" presStyleLbl="node1" presStyleIdx="5" presStyleCnt="7">
        <dgm:presLayoutVars>
          <dgm:chMax val="0"/>
          <dgm:bulletEnabled val="1"/>
        </dgm:presLayoutVars>
      </dgm:prSet>
      <dgm:spPr/>
      <dgm:t>
        <a:bodyPr/>
        <a:lstStyle/>
        <a:p>
          <a:endParaRPr lang="en-US"/>
        </a:p>
      </dgm:t>
    </dgm:pt>
    <dgm:pt modelId="{9214E680-5880-45D2-870A-77A14FB6F613}" type="pres">
      <dgm:prSet presAssocID="{A8FA37DA-E9D0-4366-A1AB-1875A4F0715F}" presName="negativeSpace" presStyleCnt="0"/>
      <dgm:spPr>
        <a:scene3d>
          <a:camera prst="orthographicFront"/>
          <a:lightRig rig="threePt" dir="t"/>
        </a:scene3d>
        <a:sp3d>
          <a:bevelT/>
        </a:sp3d>
      </dgm:spPr>
      <dgm:t>
        <a:bodyPr/>
        <a:lstStyle/>
        <a:p>
          <a:endParaRPr lang="en-US"/>
        </a:p>
      </dgm:t>
    </dgm:pt>
    <dgm:pt modelId="{2E09FE23-57BC-46F1-BC81-6EFE48F336B3}" type="pres">
      <dgm:prSet presAssocID="{A8FA37DA-E9D0-4366-A1AB-1875A4F0715F}" presName="childText" presStyleLbl="conFgAcc1" presStyleIdx="5" presStyleCnt="7">
        <dgm:presLayoutVars>
          <dgm:bulletEnabled val="1"/>
        </dgm:presLayoutVars>
      </dgm:prSet>
      <dgm:spPr>
        <a:scene3d>
          <a:camera prst="orthographicFront"/>
          <a:lightRig rig="threePt" dir="t"/>
        </a:scene3d>
        <a:sp3d>
          <a:bevelT/>
        </a:sp3d>
      </dgm:spPr>
      <dgm:t>
        <a:bodyPr/>
        <a:lstStyle/>
        <a:p>
          <a:endParaRPr lang="en-US"/>
        </a:p>
      </dgm:t>
    </dgm:pt>
    <dgm:pt modelId="{401CBD0A-6B3C-4478-A87B-13380D9D00EA}" type="pres">
      <dgm:prSet presAssocID="{C702E55B-2B74-4F3C-BD98-FBF6D3A3C820}" presName="spaceBetweenRectangles" presStyleCnt="0"/>
      <dgm:spPr>
        <a:scene3d>
          <a:camera prst="orthographicFront"/>
          <a:lightRig rig="threePt" dir="t"/>
        </a:scene3d>
        <a:sp3d>
          <a:bevelT/>
        </a:sp3d>
      </dgm:spPr>
      <dgm:t>
        <a:bodyPr/>
        <a:lstStyle/>
        <a:p>
          <a:endParaRPr lang="en-US"/>
        </a:p>
      </dgm:t>
    </dgm:pt>
    <dgm:pt modelId="{FAE57FAC-676D-461F-B497-2594872B1A92}" type="pres">
      <dgm:prSet presAssocID="{CF28437B-F8D0-474C-AEFA-7DAAAC69D8B7}" presName="parentLin" presStyleCnt="0"/>
      <dgm:spPr>
        <a:scene3d>
          <a:camera prst="orthographicFront"/>
          <a:lightRig rig="threePt" dir="t"/>
        </a:scene3d>
        <a:sp3d>
          <a:bevelT/>
        </a:sp3d>
      </dgm:spPr>
      <dgm:t>
        <a:bodyPr/>
        <a:lstStyle/>
        <a:p>
          <a:endParaRPr lang="en-US"/>
        </a:p>
      </dgm:t>
    </dgm:pt>
    <dgm:pt modelId="{3FE1AF89-7385-44B9-86AD-ED12E0290D65}" type="pres">
      <dgm:prSet presAssocID="{CF28437B-F8D0-474C-AEFA-7DAAAC69D8B7}" presName="parentLeftMargin" presStyleLbl="node1" presStyleIdx="5" presStyleCnt="7"/>
      <dgm:spPr/>
      <dgm:t>
        <a:bodyPr/>
        <a:lstStyle/>
        <a:p>
          <a:endParaRPr lang="en-US"/>
        </a:p>
      </dgm:t>
    </dgm:pt>
    <dgm:pt modelId="{50BC2329-F260-4926-AAC5-3B359F21A0C9}" type="pres">
      <dgm:prSet presAssocID="{CF28437B-F8D0-474C-AEFA-7DAAAC69D8B7}" presName="parentText" presStyleLbl="node1" presStyleIdx="6" presStyleCnt="7">
        <dgm:presLayoutVars>
          <dgm:chMax val="0"/>
          <dgm:bulletEnabled val="1"/>
        </dgm:presLayoutVars>
      </dgm:prSet>
      <dgm:spPr/>
      <dgm:t>
        <a:bodyPr/>
        <a:lstStyle/>
        <a:p>
          <a:endParaRPr lang="en-US"/>
        </a:p>
      </dgm:t>
    </dgm:pt>
    <dgm:pt modelId="{6CD9C8F6-63EC-48FD-9165-4DC153F689BA}" type="pres">
      <dgm:prSet presAssocID="{CF28437B-F8D0-474C-AEFA-7DAAAC69D8B7}" presName="negativeSpace" presStyleCnt="0"/>
      <dgm:spPr>
        <a:scene3d>
          <a:camera prst="orthographicFront"/>
          <a:lightRig rig="threePt" dir="t"/>
        </a:scene3d>
        <a:sp3d>
          <a:bevelT/>
        </a:sp3d>
      </dgm:spPr>
      <dgm:t>
        <a:bodyPr/>
        <a:lstStyle/>
        <a:p>
          <a:endParaRPr lang="en-US"/>
        </a:p>
      </dgm:t>
    </dgm:pt>
    <dgm:pt modelId="{31F6AEAE-593F-40BB-8EE2-4FD01912A358}" type="pres">
      <dgm:prSet presAssocID="{CF28437B-F8D0-474C-AEFA-7DAAAC69D8B7}" presName="childText" presStyleLbl="conFgAcc1" presStyleIdx="6" presStyleCnt="7">
        <dgm:presLayoutVars>
          <dgm:bulletEnabled val="1"/>
        </dgm:presLayoutVars>
      </dgm:prSet>
      <dgm:spPr>
        <a:scene3d>
          <a:camera prst="orthographicFront"/>
          <a:lightRig rig="threePt" dir="t"/>
        </a:scene3d>
        <a:sp3d>
          <a:bevelT/>
        </a:sp3d>
      </dgm:spPr>
      <dgm:t>
        <a:bodyPr/>
        <a:lstStyle/>
        <a:p>
          <a:endParaRPr lang="en-US"/>
        </a:p>
      </dgm:t>
    </dgm:pt>
  </dgm:ptLst>
  <dgm:cxnLst>
    <dgm:cxn modelId="{F8895861-FB8A-454A-BD0B-1777B4C387B5}" type="presOf" srcId="{818E6290-BD5E-4297-8AAA-D8055C0ED8C0}" destId="{86814201-DC47-4597-923C-A7689F2F0315}" srcOrd="0" destOrd="0" presId="urn:microsoft.com/office/officeart/2005/8/layout/list1"/>
    <dgm:cxn modelId="{4D918AAF-F5FF-4295-ABCF-772B5CDD19AF}" type="presOf" srcId="{B53F5516-2D7E-46B1-A19B-B3AEE887771C}" destId="{61E639C0-8BFF-4EB4-8326-B0119C33322A}" srcOrd="0" destOrd="0" presId="urn:microsoft.com/office/officeart/2005/8/layout/list1"/>
    <dgm:cxn modelId="{732631CE-6A53-4A43-A281-199C36D0E30D}" type="presOf" srcId="{CF28437B-F8D0-474C-AEFA-7DAAAC69D8B7}" destId="{3FE1AF89-7385-44B9-86AD-ED12E0290D65}" srcOrd="0" destOrd="0" presId="urn:microsoft.com/office/officeart/2005/8/layout/list1"/>
    <dgm:cxn modelId="{1C638A26-AFC0-476A-9C08-7CFD1F770802}" type="presOf" srcId="{A8FA37DA-E9D0-4366-A1AB-1875A4F0715F}" destId="{293F30DD-2EB3-4F62-8169-E884995E78A7}" srcOrd="0" destOrd="0" presId="urn:microsoft.com/office/officeart/2005/8/layout/list1"/>
    <dgm:cxn modelId="{EB160D65-D696-4E93-B0AB-CB4323C96855}" type="presOf" srcId="{818E6290-BD5E-4297-8AAA-D8055C0ED8C0}" destId="{81927525-17DE-4219-AD52-55402584D5C6}" srcOrd="1" destOrd="0" presId="urn:microsoft.com/office/officeart/2005/8/layout/list1"/>
    <dgm:cxn modelId="{94F33D07-3265-4CF5-93D5-857E81A67596}" type="presOf" srcId="{C51DCEF0-18B1-4467-98ED-CB3464BFD5F5}" destId="{FBD5096F-F465-40C4-BB4B-32B607701C89}" srcOrd="1" destOrd="0" presId="urn:microsoft.com/office/officeart/2005/8/layout/list1"/>
    <dgm:cxn modelId="{14C36F65-9B71-41C2-AB81-470CD80AE6BE}" type="presOf" srcId="{10AE9B12-C6AC-42AF-B3B5-9B5C50534B32}" destId="{94755C87-E42D-41CE-B880-C0EF5923EB5F}" srcOrd="1" destOrd="0" presId="urn:microsoft.com/office/officeart/2005/8/layout/list1"/>
    <dgm:cxn modelId="{88F9FFE4-C3FC-45D9-BCFB-8A4949511F89}" type="presOf" srcId="{10AE9B12-C6AC-42AF-B3B5-9B5C50534B32}" destId="{928F932F-D3B5-4B7A-A1D5-7B723DC891D2}" srcOrd="0" destOrd="0" presId="urn:microsoft.com/office/officeart/2005/8/layout/list1"/>
    <dgm:cxn modelId="{31DE34AA-300F-40B2-B58A-C6D118E1E0EC}" type="presOf" srcId="{CF28437B-F8D0-474C-AEFA-7DAAAC69D8B7}" destId="{50BC2329-F260-4926-AAC5-3B359F21A0C9}" srcOrd="1" destOrd="0" presId="urn:microsoft.com/office/officeart/2005/8/layout/list1"/>
    <dgm:cxn modelId="{4D734B0E-D62D-4EE7-A3D4-9172BA78692E}" type="presOf" srcId="{A8FA37DA-E9D0-4366-A1AB-1875A4F0715F}" destId="{D28CA63D-2C47-4A9B-A742-2EFAB5EBF9A4}" srcOrd="1" destOrd="0" presId="urn:microsoft.com/office/officeart/2005/8/layout/list1"/>
    <dgm:cxn modelId="{5074035D-7785-41C6-AC88-8B956CF240A7}" type="presOf" srcId="{C51DCEF0-18B1-4467-98ED-CB3464BFD5F5}" destId="{36DBC87C-9965-49C6-8AA7-56E02AD90625}" srcOrd="0" destOrd="0" presId="urn:microsoft.com/office/officeart/2005/8/layout/list1"/>
    <dgm:cxn modelId="{455E2721-499A-46B9-82DB-453E46C25581}" srcId="{B53F5516-2D7E-46B1-A19B-B3AEE887771C}" destId="{DB964EAE-E867-41BB-A208-9DF956D02D3E}" srcOrd="3" destOrd="0" parTransId="{3EFC2E15-CB92-453B-B804-F74B43CDDD5D}" sibTransId="{56935DED-ACF2-4579-9967-2A2EB40F3E5D}"/>
    <dgm:cxn modelId="{6868BF65-2DCC-43D0-9D1E-4D2CA4DB93E7}" srcId="{B53F5516-2D7E-46B1-A19B-B3AEE887771C}" destId="{A8FA37DA-E9D0-4366-A1AB-1875A4F0715F}" srcOrd="5" destOrd="0" parTransId="{19565F0C-3AE9-402C-A64A-512F99378D76}" sibTransId="{C702E55B-2B74-4F3C-BD98-FBF6D3A3C820}"/>
    <dgm:cxn modelId="{2BC9CC5E-0393-458D-950A-9182464ED358}" type="presOf" srcId="{DB964EAE-E867-41BB-A208-9DF956D02D3E}" destId="{9F41D3E2-D339-4636-8204-0E328AD8156B}" srcOrd="0" destOrd="0" presId="urn:microsoft.com/office/officeart/2005/8/layout/list1"/>
    <dgm:cxn modelId="{139607B1-D43E-40CE-8D85-4AACCCA71B2A}" type="presOf" srcId="{C547A1E5-0823-4B1C-A0EA-899E2166FCD2}" destId="{BB40251A-50D3-4EB5-85D8-9FCFDC067353}" srcOrd="1" destOrd="0" presId="urn:microsoft.com/office/officeart/2005/8/layout/list1"/>
    <dgm:cxn modelId="{DE79F4AA-5500-4B36-B0BA-289BEE0AD65C}" srcId="{B53F5516-2D7E-46B1-A19B-B3AEE887771C}" destId="{818E6290-BD5E-4297-8AAA-D8055C0ED8C0}" srcOrd="4" destOrd="0" parTransId="{35A52C6A-6C16-4132-9959-628817535827}" sibTransId="{7FBABA70-B8F2-4F01-BFD5-17DF8D5F0F42}"/>
    <dgm:cxn modelId="{F23B7B49-E5B3-4778-8A0B-C71CC82E674C}" srcId="{B53F5516-2D7E-46B1-A19B-B3AEE887771C}" destId="{C51DCEF0-18B1-4467-98ED-CB3464BFD5F5}" srcOrd="1" destOrd="0" parTransId="{4AEF6AC5-9225-478D-A856-D9EC78FF3E2C}" sibTransId="{C20C2F71-60D9-4348-BB66-4700D3368E2A}"/>
    <dgm:cxn modelId="{BF8A388B-6450-4837-9C52-7E45B29565AD}" srcId="{B53F5516-2D7E-46B1-A19B-B3AEE887771C}" destId="{10AE9B12-C6AC-42AF-B3B5-9B5C50534B32}" srcOrd="0" destOrd="0" parTransId="{7E0D5CA1-7DC8-415E-B887-E0CCB1526F5D}" sibTransId="{EF25A311-0FEE-4994-8F16-A38605A33482}"/>
    <dgm:cxn modelId="{90E4ECBC-0A17-4D37-811C-AA3C4EF27427}" type="presOf" srcId="{DB964EAE-E867-41BB-A208-9DF956D02D3E}" destId="{C4BF16DB-C565-4634-8EC7-B01EBEF0E39E}" srcOrd="1" destOrd="0" presId="urn:microsoft.com/office/officeart/2005/8/layout/list1"/>
    <dgm:cxn modelId="{8DE1B104-5A2F-452D-8A99-96DE17B2324C}" srcId="{B53F5516-2D7E-46B1-A19B-B3AEE887771C}" destId="{CF28437B-F8D0-474C-AEFA-7DAAAC69D8B7}" srcOrd="6" destOrd="0" parTransId="{3CC77FAB-A161-4E09-A5B7-2A517FB58147}" sibTransId="{FE341385-D8B3-4400-B502-5B4C5FF95DA3}"/>
    <dgm:cxn modelId="{7366AB97-9A61-4589-9283-71AC9CE8ACFA}" type="presOf" srcId="{C547A1E5-0823-4B1C-A0EA-899E2166FCD2}" destId="{6DCB4CD7-933A-401C-80FD-309D47B08C8F}" srcOrd="0" destOrd="0" presId="urn:microsoft.com/office/officeart/2005/8/layout/list1"/>
    <dgm:cxn modelId="{F55641C9-0527-4DF6-8CCA-4F142D5964FF}" srcId="{B53F5516-2D7E-46B1-A19B-B3AEE887771C}" destId="{C547A1E5-0823-4B1C-A0EA-899E2166FCD2}" srcOrd="2" destOrd="0" parTransId="{65D4F1F9-FF3D-4629-B278-05CC5892FDAC}" sibTransId="{1BC34D4E-6180-4E1B-BEDE-CFFCE20AABB3}"/>
    <dgm:cxn modelId="{788ED071-BB1F-416F-8312-51EFCF7AB1B6}" type="presParOf" srcId="{61E639C0-8BFF-4EB4-8326-B0119C33322A}" destId="{B713CF8C-E86B-4F17-9089-3FAD09C55EC2}" srcOrd="0" destOrd="0" presId="urn:microsoft.com/office/officeart/2005/8/layout/list1"/>
    <dgm:cxn modelId="{2C25E70F-796B-4FD8-B3FE-7356B48F13CC}" type="presParOf" srcId="{B713CF8C-E86B-4F17-9089-3FAD09C55EC2}" destId="{928F932F-D3B5-4B7A-A1D5-7B723DC891D2}" srcOrd="0" destOrd="0" presId="urn:microsoft.com/office/officeart/2005/8/layout/list1"/>
    <dgm:cxn modelId="{1E43FE78-575B-44C1-AED4-404ED26BDE9A}" type="presParOf" srcId="{B713CF8C-E86B-4F17-9089-3FAD09C55EC2}" destId="{94755C87-E42D-41CE-B880-C0EF5923EB5F}" srcOrd="1" destOrd="0" presId="urn:microsoft.com/office/officeart/2005/8/layout/list1"/>
    <dgm:cxn modelId="{40830A64-F622-4C2B-995E-69EB14AD2DE0}" type="presParOf" srcId="{61E639C0-8BFF-4EB4-8326-B0119C33322A}" destId="{F371D987-B7B0-4B38-AF47-2D0DD1E165D9}" srcOrd="1" destOrd="0" presId="urn:microsoft.com/office/officeart/2005/8/layout/list1"/>
    <dgm:cxn modelId="{A28C5344-EA4D-45C8-9356-5206419924D9}" type="presParOf" srcId="{61E639C0-8BFF-4EB4-8326-B0119C33322A}" destId="{25CD327C-556C-44F6-B8B6-22EB1B422575}" srcOrd="2" destOrd="0" presId="urn:microsoft.com/office/officeart/2005/8/layout/list1"/>
    <dgm:cxn modelId="{E4FDADA9-A135-4C15-B75B-B3F9DB261FA1}" type="presParOf" srcId="{61E639C0-8BFF-4EB4-8326-B0119C33322A}" destId="{85A98795-1877-430B-B178-79D20E3AA513}" srcOrd="3" destOrd="0" presId="urn:microsoft.com/office/officeart/2005/8/layout/list1"/>
    <dgm:cxn modelId="{1DE7F3E2-0BEA-4819-98C8-6573D23D4653}" type="presParOf" srcId="{61E639C0-8BFF-4EB4-8326-B0119C33322A}" destId="{B7A7945A-2151-4156-BA98-526A43A483C7}" srcOrd="4" destOrd="0" presId="urn:microsoft.com/office/officeart/2005/8/layout/list1"/>
    <dgm:cxn modelId="{388D9C76-51D9-45DE-91A7-139C69E8AC55}" type="presParOf" srcId="{B7A7945A-2151-4156-BA98-526A43A483C7}" destId="{36DBC87C-9965-49C6-8AA7-56E02AD90625}" srcOrd="0" destOrd="0" presId="urn:microsoft.com/office/officeart/2005/8/layout/list1"/>
    <dgm:cxn modelId="{664569CF-FE2A-4B75-A453-15B7D94FAA32}" type="presParOf" srcId="{B7A7945A-2151-4156-BA98-526A43A483C7}" destId="{FBD5096F-F465-40C4-BB4B-32B607701C89}" srcOrd="1" destOrd="0" presId="urn:microsoft.com/office/officeart/2005/8/layout/list1"/>
    <dgm:cxn modelId="{AFAC8737-E7A7-4F5C-A858-C5393DE545CC}" type="presParOf" srcId="{61E639C0-8BFF-4EB4-8326-B0119C33322A}" destId="{E4888506-E2E8-48F8-AF43-E426DBFF45F8}" srcOrd="5" destOrd="0" presId="urn:microsoft.com/office/officeart/2005/8/layout/list1"/>
    <dgm:cxn modelId="{6315A982-8EA6-4AE2-BFAE-600666BC067E}" type="presParOf" srcId="{61E639C0-8BFF-4EB4-8326-B0119C33322A}" destId="{D324CE67-50FE-4252-BD0D-9500FA945F8E}" srcOrd="6" destOrd="0" presId="urn:microsoft.com/office/officeart/2005/8/layout/list1"/>
    <dgm:cxn modelId="{921D193A-98A8-4F17-8DDB-3146D96AFE22}" type="presParOf" srcId="{61E639C0-8BFF-4EB4-8326-B0119C33322A}" destId="{B3F1E271-CF0E-42AB-B93F-2EA1338C79E7}" srcOrd="7" destOrd="0" presId="urn:microsoft.com/office/officeart/2005/8/layout/list1"/>
    <dgm:cxn modelId="{E9D6F018-96DC-4EAC-BCA4-3A4367138997}" type="presParOf" srcId="{61E639C0-8BFF-4EB4-8326-B0119C33322A}" destId="{F8299702-CA36-4692-8206-3D54B64EEC84}" srcOrd="8" destOrd="0" presId="urn:microsoft.com/office/officeart/2005/8/layout/list1"/>
    <dgm:cxn modelId="{2DD1659C-2A87-44FB-948B-F0844559BBA1}" type="presParOf" srcId="{F8299702-CA36-4692-8206-3D54B64EEC84}" destId="{6DCB4CD7-933A-401C-80FD-309D47B08C8F}" srcOrd="0" destOrd="0" presId="urn:microsoft.com/office/officeart/2005/8/layout/list1"/>
    <dgm:cxn modelId="{DBEA0779-5BEE-4FAE-B0D6-3BF6E1C8A539}" type="presParOf" srcId="{F8299702-CA36-4692-8206-3D54B64EEC84}" destId="{BB40251A-50D3-4EB5-85D8-9FCFDC067353}" srcOrd="1" destOrd="0" presId="urn:microsoft.com/office/officeart/2005/8/layout/list1"/>
    <dgm:cxn modelId="{545707D6-8527-4084-92A5-104A0F85FC74}" type="presParOf" srcId="{61E639C0-8BFF-4EB4-8326-B0119C33322A}" destId="{A20D5743-9534-4B5B-93BD-E7F9DE327FC0}" srcOrd="9" destOrd="0" presId="urn:microsoft.com/office/officeart/2005/8/layout/list1"/>
    <dgm:cxn modelId="{13F6B613-A98D-441C-9811-1775B5C23F85}" type="presParOf" srcId="{61E639C0-8BFF-4EB4-8326-B0119C33322A}" destId="{4D447461-55E2-4C68-AF02-BF9EC2753917}" srcOrd="10" destOrd="0" presId="urn:microsoft.com/office/officeart/2005/8/layout/list1"/>
    <dgm:cxn modelId="{3EA10A28-4015-4BCE-86D4-90E8E8088356}" type="presParOf" srcId="{61E639C0-8BFF-4EB4-8326-B0119C33322A}" destId="{23A9176D-2866-4725-8932-91AFF148406B}" srcOrd="11" destOrd="0" presId="urn:microsoft.com/office/officeart/2005/8/layout/list1"/>
    <dgm:cxn modelId="{C3AF3E8D-D873-46F7-B429-DD52F70324F7}" type="presParOf" srcId="{61E639C0-8BFF-4EB4-8326-B0119C33322A}" destId="{ABED39CA-08B3-41F7-9DD7-2252F7F8E2B0}" srcOrd="12" destOrd="0" presId="urn:microsoft.com/office/officeart/2005/8/layout/list1"/>
    <dgm:cxn modelId="{E8C29EE0-0EB9-495B-8FAC-01DC0D8FA52A}" type="presParOf" srcId="{ABED39CA-08B3-41F7-9DD7-2252F7F8E2B0}" destId="{9F41D3E2-D339-4636-8204-0E328AD8156B}" srcOrd="0" destOrd="0" presId="urn:microsoft.com/office/officeart/2005/8/layout/list1"/>
    <dgm:cxn modelId="{AAAE5E09-BDE9-4290-9DED-B0D838C6AE3A}" type="presParOf" srcId="{ABED39CA-08B3-41F7-9DD7-2252F7F8E2B0}" destId="{C4BF16DB-C565-4634-8EC7-B01EBEF0E39E}" srcOrd="1" destOrd="0" presId="urn:microsoft.com/office/officeart/2005/8/layout/list1"/>
    <dgm:cxn modelId="{F53722B8-6FA4-4F0A-9222-A5CF49B4E33F}" type="presParOf" srcId="{61E639C0-8BFF-4EB4-8326-B0119C33322A}" destId="{7472700E-DE93-40CD-AB9E-6B4FD87E5916}" srcOrd="13" destOrd="0" presId="urn:microsoft.com/office/officeart/2005/8/layout/list1"/>
    <dgm:cxn modelId="{30D25671-3C76-4C61-86A9-943BD5498A68}" type="presParOf" srcId="{61E639C0-8BFF-4EB4-8326-B0119C33322A}" destId="{4F356DE0-1F72-4146-B591-8E1E397FA9D8}" srcOrd="14" destOrd="0" presId="urn:microsoft.com/office/officeart/2005/8/layout/list1"/>
    <dgm:cxn modelId="{62607D1D-C6D9-4549-B59C-52A5182C12FC}" type="presParOf" srcId="{61E639C0-8BFF-4EB4-8326-B0119C33322A}" destId="{D93536FD-3D47-4EF0-B456-E4BD84434BEA}" srcOrd="15" destOrd="0" presId="urn:microsoft.com/office/officeart/2005/8/layout/list1"/>
    <dgm:cxn modelId="{461D37A0-84D8-4EFF-8F79-94528DBFAB57}" type="presParOf" srcId="{61E639C0-8BFF-4EB4-8326-B0119C33322A}" destId="{0E5DD476-E8B1-4F03-A3B7-8D657CF04276}" srcOrd="16" destOrd="0" presId="urn:microsoft.com/office/officeart/2005/8/layout/list1"/>
    <dgm:cxn modelId="{A737B734-782F-4077-A42B-AEBCF855322D}" type="presParOf" srcId="{0E5DD476-E8B1-4F03-A3B7-8D657CF04276}" destId="{86814201-DC47-4597-923C-A7689F2F0315}" srcOrd="0" destOrd="0" presId="urn:microsoft.com/office/officeart/2005/8/layout/list1"/>
    <dgm:cxn modelId="{9FB38D65-F145-4E61-9DC3-980EA5FE0B00}" type="presParOf" srcId="{0E5DD476-E8B1-4F03-A3B7-8D657CF04276}" destId="{81927525-17DE-4219-AD52-55402584D5C6}" srcOrd="1" destOrd="0" presId="urn:microsoft.com/office/officeart/2005/8/layout/list1"/>
    <dgm:cxn modelId="{012FDBE7-9E57-47D6-8EB9-E3927987B387}" type="presParOf" srcId="{61E639C0-8BFF-4EB4-8326-B0119C33322A}" destId="{934306FA-9122-4716-94D5-DDFE3A371B8C}" srcOrd="17" destOrd="0" presId="urn:microsoft.com/office/officeart/2005/8/layout/list1"/>
    <dgm:cxn modelId="{36E59AB8-037D-49EF-9024-AD05D88D673E}" type="presParOf" srcId="{61E639C0-8BFF-4EB4-8326-B0119C33322A}" destId="{36CD63EC-5239-48B2-B8D8-F0F347D23B26}" srcOrd="18" destOrd="0" presId="urn:microsoft.com/office/officeart/2005/8/layout/list1"/>
    <dgm:cxn modelId="{49AFEB80-3FE2-4640-AC10-042EF79F0FD5}" type="presParOf" srcId="{61E639C0-8BFF-4EB4-8326-B0119C33322A}" destId="{7B984106-23DC-467C-8B61-EA6DC0381C6E}" srcOrd="19" destOrd="0" presId="urn:microsoft.com/office/officeart/2005/8/layout/list1"/>
    <dgm:cxn modelId="{445C068B-CDC5-4C41-BE70-237498926DA9}" type="presParOf" srcId="{61E639C0-8BFF-4EB4-8326-B0119C33322A}" destId="{9356D3B4-8F90-4ACB-A9EE-D217CD55D682}" srcOrd="20" destOrd="0" presId="urn:microsoft.com/office/officeart/2005/8/layout/list1"/>
    <dgm:cxn modelId="{20841B08-E2AB-46E9-8077-189C204DA12D}" type="presParOf" srcId="{9356D3B4-8F90-4ACB-A9EE-D217CD55D682}" destId="{293F30DD-2EB3-4F62-8169-E884995E78A7}" srcOrd="0" destOrd="0" presId="urn:microsoft.com/office/officeart/2005/8/layout/list1"/>
    <dgm:cxn modelId="{5A500013-4F75-4F04-BAB3-CE1064668AEF}" type="presParOf" srcId="{9356D3B4-8F90-4ACB-A9EE-D217CD55D682}" destId="{D28CA63D-2C47-4A9B-A742-2EFAB5EBF9A4}" srcOrd="1" destOrd="0" presId="urn:microsoft.com/office/officeart/2005/8/layout/list1"/>
    <dgm:cxn modelId="{F5D31F47-9B3E-48E2-B8B1-69C83001BED4}" type="presParOf" srcId="{61E639C0-8BFF-4EB4-8326-B0119C33322A}" destId="{9214E680-5880-45D2-870A-77A14FB6F613}" srcOrd="21" destOrd="0" presId="urn:microsoft.com/office/officeart/2005/8/layout/list1"/>
    <dgm:cxn modelId="{64B4DF99-BA32-4FE5-B730-48EB1AC43673}" type="presParOf" srcId="{61E639C0-8BFF-4EB4-8326-B0119C33322A}" destId="{2E09FE23-57BC-46F1-BC81-6EFE48F336B3}" srcOrd="22" destOrd="0" presId="urn:microsoft.com/office/officeart/2005/8/layout/list1"/>
    <dgm:cxn modelId="{3477199E-6AA1-4A5D-89DA-F7CE6A27A969}" type="presParOf" srcId="{61E639C0-8BFF-4EB4-8326-B0119C33322A}" destId="{401CBD0A-6B3C-4478-A87B-13380D9D00EA}" srcOrd="23" destOrd="0" presId="urn:microsoft.com/office/officeart/2005/8/layout/list1"/>
    <dgm:cxn modelId="{61511D9D-B387-4492-8F16-B5FE9D5446D3}" type="presParOf" srcId="{61E639C0-8BFF-4EB4-8326-B0119C33322A}" destId="{FAE57FAC-676D-461F-B497-2594872B1A92}" srcOrd="24" destOrd="0" presId="urn:microsoft.com/office/officeart/2005/8/layout/list1"/>
    <dgm:cxn modelId="{D7E2F69B-8864-44B3-9700-C03DE657311A}" type="presParOf" srcId="{FAE57FAC-676D-461F-B497-2594872B1A92}" destId="{3FE1AF89-7385-44B9-86AD-ED12E0290D65}" srcOrd="0" destOrd="0" presId="urn:microsoft.com/office/officeart/2005/8/layout/list1"/>
    <dgm:cxn modelId="{696B82AE-50A2-43D7-81CF-8610E6CDDD44}" type="presParOf" srcId="{FAE57FAC-676D-461F-B497-2594872B1A92}" destId="{50BC2329-F260-4926-AAC5-3B359F21A0C9}" srcOrd="1" destOrd="0" presId="urn:microsoft.com/office/officeart/2005/8/layout/list1"/>
    <dgm:cxn modelId="{43ED421A-0E8B-496D-AD4A-0AE4CF33E286}" type="presParOf" srcId="{61E639C0-8BFF-4EB4-8326-B0119C33322A}" destId="{6CD9C8F6-63EC-48FD-9165-4DC153F689BA}" srcOrd="25" destOrd="0" presId="urn:microsoft.com/office/officeart/2005/8/layout/list1"/>
    <dgm:cxn modelId="{37E7A3A9-D555-4C1A-8231-D4ACF345FDE4}" type="presParOf" srcId="{61E639C0-8BFF-4EB4-8326-B0119C33322A}" destId="{31F6AEAE-593F-40BB-8EE2-4FD01912A358}"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F60F8C-796B-46B9-B7A5-DB1615416FB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FAE9039-838D-4258-B5E1-0AB06791F8F6}">
      <dgm:prSet phldrT="[Text]" custT="1"/>
      <dgm:spPr>
        <a:solidFill>
          <a:srgbClr val="D05ED3"/>
        </a:solidFill>
        <a:ln>
          <a:solidFill>
            <a:schemeClr val="accent5">
              <a:lumMod val="60000"/>
              <a:lumOff val="40000"/>
            </a:schemeClr>
          </a:solidFill>
        </a:ln>
        <a:scene3d>
          <a:camera prst="orthographicFront"/>
          <a:lightRig rig="threePt" dir="t"/>
        </a:scene3d>
        <a:sp3d>
          <a:bevelT/>
        </a:sp3d>
      </dgm:spPr>
      <dgm:t>
        <a:bodyPr/>
        <a:lstStyle/>
        <a:p>
          <a:r>
            <a:rPr lang="en-US" sz="2000" smtClean="0">
              <a:solidFill>
                <a:schemeClr val="bg1"/>
              </a:solidFill>
              <a:latin typeface="Arial" panose="020B0604020202020204" pitchFamily="34" charset="0"/>
              <a:cs typeface="Arial" panose="020B0604020202020204" pitchFamily="34" charset="0"/>
            </a:rPr>
            <a:t>Adaptability and Accessibility</a:t>
          </a:r>
          <a:endParaRPr lang="en-US" sz="2000" dirty="0">
            <a:latin typeface="Arial" panose="020B0604020202020204" pitchFamily="34" charset="0"/>
            <a:cs typeface="Arial" panose="020B0604020202020204" pitchFamily="34" charset="0"/>
          </a:endParaRPr>
        </a:p>
      </dgm:t>
    </dgm:pt>
    <dgm:pt modelId="{F5CCEC3A-4A6A-43DD-9E73-C1659E652A80}" type="parTrans" cxnId="{B1507BB4-4A29-43CF-893C-11767E528CE7}">
      <dgm:prSet/>
      <dgm:spPr/>
      <dgm:t>
        <a:bodyPr/>
        <a:lstStyle/>
        <a:p>
          <a:endParaRPr lang="en-US"/>
        </a:p>
      </dgm:t>
    </dgm:pt>
    <dgm:pt modelId="{4ABFD907-1BE4-47F0-B7D4-9396FCBB5865}" type="sibTrans" cxnId="{B1507BB4-4A29-43CF-893C-11767E528CE7}">
      <dgm:prSet/>
      <dgm:spPr/>
      <dgm:t>
        <a:bodyPr/>
        <a:lstStyle/>
        <a:p>
          <a:endParaRPr lang="en-US"/>
        </a:p>
      </dgm:t>
    </dgm:pt>
    <dgm:pt modelId="{CA28B0E5-EDF3-4613-8399-8A4E211C45BE}">
      <dgm:prSet phldrT="[Text]" custT="1"/>
      <dgm:spPr>
        <a:solidFill>
          <a:srgbClr val="F79BEC">
            <a:alpha val="90000"/>
          </a:srgbClr>
        </a:solidFill>
        <a:scene3d>
          <a:camera prst="orthographicFront"/>
          <a:lightRig rig="threePt" dir="t"/>
        </a:scene3d>
        <a:sp3d>
          <a:bevelT/>
        </a:sp3d>
      </dgm:spPr>
      <dgm:t>
        <a:bodyPr/>
        <a:lstStyle/>
        <a:p>
          <a:pPr algn="just"/>
          <a:r>
            <a:rPr lang="en-US" sz="1600" dirty="0" smtClean="0">
              <a:latin typeface="Arial" panose="020B0604020202020204" pitchFamily="34" charset="0"/>
              <a:cs typeface="Arial" panose="020B0604020202020204" pitchFamily="34" charset="0"/>
            </a:rPr>
            <a:t>Digital textbooks and educational applications are accessible on a wide range of devices, such as computers, tablets, and smartphones. This adaptability empowers students to engage in self-paced learning and personalize their academic trajectory. Moreover, the portability and sturdiness of digital textbooks obviate the necessity for burdensome luggage stuffed with conventional paper textbooks.</a:t>
          </a:r>
          <a:endParaRPr lang="en-US" sz="1600" dirty="0">
            <a:latin typeface="Arial" panose="020B0604020202020204" pitchFamily="34" charset="0"/>
            <a:cs typeface="Arial" panose="020B0604020202020204" pitchFamily="34" charset="0"/>
          </a:endParaRPr>
        </a:p>
      </dgm:t>
    </dgm:pt>
    <dgm:pt modelId="{4D0803BA-089A-47B3-9CE5-078ABA7004DA}" type="parTrans" cxnId="{7E19A465-C038-44B4-A3B3-C76838620B0C}">
      <dgm:prSet/>
      <dgm:spPr/>
      <dgm:t>
        <a:bodyPr/>
        <a:lstStyle/>
        <a:p>
          <a:endParaRPr lang="en-US"/>
        </a:p>
      </dgm:t>
    </dgm:pt>
    <dgm:pt modelId="{4DAE3F9A-6B9E-42E2-B794-DB3F8AD0D62F}" type="sibTrans" cxnId="{7E19A465-C038-44B4-A3B3-C76838620B0C}">
      <dgm:prSet/>
      <dgm:spPr/>
      <dgm:t>
        <a:bodyPr/>
        <a:lstStyle/>
        <a:p>
          <a:endParaRPr lang="en-US"/>
        </a:p>
      </dgm:t>
    </dgm:pt>
    <dgm:pt modelId="{36D8C20A-40C1-4DE2-A452-CC784B45B899}">
      <dgm:prSet phldrT="[Text]" custT="1"/>
      <dgm:spPr>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dgm:spPr>
      <dgm:t>
        <a:bodyPr/>
        <a:lstStyle/>
        <a:p>
          <a:r>
            <a:rPr lang="en-US" sz="2000" dirty="0" smtClean="0">
              <a:solidFill>
                <a:schemeClr val="bg1"/>
              </a:solidFill>
              <a:latin typeface="Arial" panose="020B0604020202020204" pitchFamily="34" charset="0"/>
              <a:cs typeface="Arial" panose="020B0604020202020204" pitchFamily="34" charset="0"/>
            </a:rPr>
            <a:t>Digitally Rich Content</a:t>
          </a:r>
          <a:endParaRPr lang="en-US" sz="2000" dirty="0">
            <a:latin typeface="Arial" panose="020B0604020202020204" pitchFamily="34" charset="0"/>
            <a:cs typeface="Arial" panose="020B0604020202020204" pitchFamily="34" charset="0"/>
          </a:endParaRPr>
        </a:p>
      </dgm:t>
    </dgm:pt>
    <dgm:pt modelId="{F0DBE659-132D-499A-ABC5-972CCCDB5B27}" type="parTrans" cxnId="{FE1FF0B6-181B-40EE-A952-6EA508EBCBC8}">
      <dgm:prSet/>
      <dgm:spPr/>
      <dgm:t>
        <a:bodyPr/>
        <a:lstStyle/>
        <a:p>
          <a:endParaRPr lang="en-US"/>
        </a:p>
      </dgm:t>
    </dgm:pt>
    <dgm:pt modelId="{082C83E6-3361-46EB-B5A9-4BB1D0E6F47C}" type="sibTrans" cxnId="{FE1FF0B6-181B-40EE-A952-6EA508EBCBC8}">
      <dgm:prSet/>
      <dgm:spPr/>
      <dgm:t>
        <a:bodyPr/>
        <a:lstStyle/>
        <a:p>
          <a:endParaRPr lang="en-US"/>
        </a:p>
      </dgm:t>
    </dgm:pt>
    <dgm:pt modelId="{F0CC9DA1-90B2-4934-91EC-92A369DB45AE}">
      <dgm:prSet phldrT="[Text]"/>
      <dgm:spPr>
        <a:solidFill>
          <a:schemeClr val="accent5">
            <a:lumMod val="40000"/>
            <a:lumOff val="60000"/>
            <a:alpha val="90000"/>
          </a:schemeClr>
        </a:solidFill>
        <a:scene3d>
          <a:camera prst="orthographicFront"/>
          <a:lightRig rig="threePt" dir="t"/>
        </a:scene3d>
        <a:sp3d>
          <a:bevelT/>
        </a:sp3d>
      </dgm:spPr>
      <dgm:t>
        <a:bodyPr/>
        <a:lstStyle/>
        <a:p>
          <a:pPr algn="just"/>
          <a:r>
            <a:rPr lang="en-US" dirty="0" smtClean="0">
              <a:latin typeface="Arial" panose="020B0604020202020204" pitchFamily="34" charset="0"/>
              <a:cs typeface="Arial" panose="020B0604020202020204" pitchFamily="34" charset="0"/>
            </a:rPr>
            <a:t>Smart ICT laboratories and digital libraries grant students access to a wealth of digital content, thereby enriching the educational experience. These educational materials provide students with an abundance of information and interactive components, enabling them to independently investigate and acquire knowledge. By utilizing digital libraries, teachers can supplement their teachings and captivate students with an assortment of multimedia materials.</a:t>
          </a:r>
          <a:endParaRPr lang="en-US" dirty="0">
            <a:latin typeface="Arial" panose="020B0604020202020204" pitchFamily="34" charset="0"/>
            <a:cs typeface="Arial" panose="020B0604020202020204" pitchFamily="34" charset="0"/>
          </a:endParaRPr>
        </a:p>
      </dgm:t>
    </dgm:pt>
    <dgm:pt modelId="{17006FAC-7E3A-49B3-9966-4E7B04B5881A}" type="parTrans" cxnId="{741EE04B-ED61-4441-B83B-5DE1AD46FC16}">
      <dgm:prSet/>
      <dgm:spPr/>
      <dgm:t>
        <a:bodyPr/>
        <a:lstStyle/>
        <a:p>
          <a:endParaRPr lang="en-US"/>
        </a:p>
      </dgm:t>
    </dgm:pt>
    <dgm:pt modelId="{08448233-4397-4546-9EF1-60B8355470DF}" type="sibTrans" cxnId="{741EE04B-ED61-4441-B83B-5DE1AD46FC16}">
      <dgm:prSet/>
      <dgm:spPr/>
      <dgm:t>
        <a:bodyPr/>
        <a:lstStyle/>
        <a:p>
          <a:endParaRPr lang="en-US"/>
        </a:p>
      </dgm:t>
    </dgm:pt>
    <dgm:pt modelId="{5D2759F1-0B6D-47EE-92C5-5C001D766555}">
      <dgm:prSet phldrT="[Text]" custT="1"/>
      <dgm:spPr>
        <a:solidFill>
          <a:srgbClr val="F79BEC"/>
        </a:solidFill>
        <a:ln>
          <a:solidFill>
            <a:srgbClr val="F0D6C6"/>
          </a:solidFill>
        </a:ln>
        <a:scene3d>
          <a:camera prst="orthographicFront"/>
          <a:lightRig rig="threePt" dir="t"/>
        </a:scene3d>
        <a:sp3d>
          <a:bevelT/>
        </a:sp3d>
      </dgm:spPr>
      <dgm:t>
        <a:bodyPr/>
        <a:lstStyle/>
        <a:p>
          <a:r>
            <a:rPr lang="en-US" sz="2000" smtClean="0">
              <a:solidFill>
                <a:schemeClr val="bg1"/>
              </a:solidFill>
              <a:latin typeface="Arial" panose="020B0604020202020204" pitchFamily="34" charset="0"/>
              <a:cs typeface="Arial" panose="020B0604020202020204" pitchFamily="34" charset="0"/>
            </a:rPr>
            <a:t>Constant Feedback</a:t>
          </a:r>
          <a:endParaRPr lang="en-US" sz="2000" u="none" dirty="0">
            <a:solidFill>
              <a:schemeClr val="bg1"/>
            </a:solidFill>
            <a:latin typeface="Arial" panose="020B0604020202020204" pitchFamily="34" charset="0"/>
            <a:cs typeface="Arial" panose="020B0604020202020204" pitchFamily="34" charset="0"/>
          </a:endParaRPr>
        </a:p>
      </dgm:t>
    </dgm:pt>
    <dgm:pt modelId="{D53F0EB1-D84F-4FF4-AF14-AC8079DB047A}" type="parTrans" cxnId="{E9D190F7-B3A8-4A6A-808F-EE6558E96A06}">
      <dgm:prSet/>
      <dgm:spPr/>
      <dgm:t>
        <a:bodyPr/>
        <a:lstStyle/>
        <a:p>
          <a:endParaRPr lang="en-US"/>
        </a:p>
      </dgm:t>
    </dgm:pt>
    <dgm:pt modelId="{E3D8CBF8-98DD-4D91-83E5-4E1DA6DC6D78}" type="sibTrans" cxnId="{E9D190F7-B3A8-4A6A-808F-EE6558E96A06}">
      <dgm:prSet/>
      <dgm:spPr/>
      <dgm:t>
        <a:bodyPr/>
        <a:lstStyle/>
        <a:p>
          <a:endParaRPr lang="en-US"/>
        </a:p>
      </dgm:t>
    </dgm:pt>
    <dgm:pt modelId="{E6B266A9-CBB2-46E3-91C3-AE1DC3FE7718}">
      <dgm:prSet phldrT="[Text]"/>
      <dgm:spPr>
        <a:solidFill>
          <a:srgbClr val="FBCBF5">
            <a:alpha val="90000"/>
          </a:srgbClr>
        </a:solidFill>
        <a:scene3d>
          <a:camera prst="orthographicFront"/>
          <a:lightRig rig="threePt" dir="t"/>
        </a:scene3d>
        <a:sp3d>
          <a:bevelT/>
        </a:sp3d>
      </dgm:spPr>
      <dgm:t>
        <a:bodyPr/>
        <a:lstStyle/>
        <a:p>
          <a:pPr algn="just"/>
          <a:r>
            <a:rPr lang="en-US" dirty="0" smtClean="0">
              <a:solidFill>
                <a:srgbClr val="212121"/>
              </a:solidFill>
              <a:effectLst/>
              <a:latin typeface="Arial" panose="020B0604020202020204" pitchFamily="34" charset="0"/>
              <a:ea typeface="Times New Roman" panose="02020603050405020304" pitchFamily="18" charset="0"/>
            </a:rPr>
            <a:t>Digital assessments and learning analytics provide teachers and students with immediate feedback. Digital assessment tools, such as practice sets and exams, offer prompt and relevant evaluations of student performance. This feedback enables teachers to better support their students’ needs by enabling them to modify their teaching methods and curriculum and by assisting students in identifying areas for improvement. Not just that, with digital assessments, teachers can ensure accuracy in recording the learning progress of the students.</a:t>
          </a:r>
          <a:endParaRPr lang="en-US" dirty="0">
            <a:latin typeface="Arial" panose="020B0604020202020204" pitchFamily="34" charset="0"/>
            <a:cs typeface="Arial" panose="020B0604020202020204" pitchFamily="34" charset="0"/>
          </a:endParaRPr>
        </a:p>
      </dgm:t>
    </dgm:pt>
    <dgm:pt modelId="{D67793A2-0A4C-449D-8EF3-2439B83AB094}" type="parTrans" cxnId="{B3E4D165-3F36-40AC-9938-99DAF39FEACB}">
      <dgm:prSet/>
      <dgm:spPr/>
      <dgm:t>
        <a:bodyPr/>
        <a:lstStyle/>
        <a:p>
          <a:endParaRPr lang="en-US"/>
        </a:p>
      </dgm:t>
    </dgm:pt>
    <dgm:pt modelId="{6007E648-7EF7-4F9D-AB58-45811497D455}" type="sibTrans" cxnId="{B3E4D165-3F36-40AC-9938-99DAF39FEACB}">
      <dgm:prSet/>
      <dgm:spPr/>
      <dgm:t>
        <a:bodyPr/>
        <a:lstStyle/>
        <a:p>
          <a:endParaRPr lang="en-US"/>
        </a:p>
      </dgm:t>
    </dgm:pt>
    <dgm:pt modelId="{C8A6AB06-DE7F-46C1-82C1-4EF74378BF6B}" type="pres">
      <dgm:prSet presAssocID="{15F60F8C-796B-46B9-B7A5-DB1615416FBC}" presName="Name0" presStyleCnt="0">
        <dgm:presLayoutVars>
          <dgm:dir/>
          <dgm:animLvl val="lvl"/>
          <dgm:resizeHandles val="exact"/>
        </dgm:presLayoutVars>
      </dgm:prSet>
      <dgm:spPr/>
      <dgm:t>
        <a:bodyPr/>
        <a:lstStyle/>
        <a:p>
          <a:endParaRPr lang="en-US"/>
        </a:p>
      </dgm:t>
    </dgm:pt>
    <dgm:pt modelId="{6D0F73CD-F265-4548-8638-D7A1152ED6F2}" type="pres">
      <dgm:prSet presAssocID="{CFAE9039-838D-4258-B5E1-0AB06791F8F6}" presName="linNode" presStyleCnt="0"/>
      <dgm:spPr>
        <a:scene3d>
          <a:camera prst="orthographicFront"/>
          <a:lightRig rig="threePt" dir="t"/>
        </a:scene3d>
        <a:sp3d>
          <a:bevelT/>
        </a:sp3d>
      </dgm:spPr>
      <dgm:t>
        <a:bodyPr/>
        <a:lstStyle/>
        <a:p>
          <a:endParaRPr lang="en-US"/>
        </a:p>
      </dgm:t>
    </dgm:pt>
    <dgm:pt modelId="{EBF461D3-7FF9-4A7E-8DC6-CB7FA008317E}" type="pres">
      <dgm:prSet presAssocID="{CFAE9039-838D-4258-B5E1-0AB06791F8F6}" presName="parentText" presStyleLbl="node1" presStyleIdx="0" presStyleCnt="3" custScaleX="75214" custScaleY="87911">
        <dgm:presLayoutVars>
          <dgm:chMax val="1"/>
          <dgm:bulletEnabled val="1"/>
        </dgm:presLayoutVars>
      </dgm:prSet>
      <dgm:spPr/>
      <dgm:t>
        <a:bodyPr/>
        <a:lstStyle/>
        <a:p>
          <a:endParaRPr lang="en-US"/>
        </a:p>
      </dgm:t>
    </dgm:pt>
    <dgm:pt modelId="{34FC2E3A-3E4A-41D9-B206-A5CDB916497F}" type="pres">
      <dgm:prSet presAssocID="{CFAE9039-838D-4258-B5E1-0AB06791F8F6}" presName="descendantText" presStyleLbl="alignAccFollowNode1" presStyleIdx="0" presStyleCnt="3" custScaleX="131573" custScaleY="99732">
        <dgm:presLayoutVars>
          <dgm:bulletEnabled val="1"/>
        </dgm:presLayoutVars>
      </dgm:prSet>
      <dgm:spPr/>
      <dgm:t>
        <a:bodyPr/>
        <a:lstStyle/>
        <a:p>
          <a:endParaRPr lang="en-US"/>
        </a:p>
      </dgm:t>
    </dgm:pt>
    <dgm:pt modelId="{7F9626D2-7111-4AC2-A690-BE7ED3CE3E01}" type="pres">
      <dgm:prSet presAssocID="{4ABFD907-1BE4-47F0-B7D4-9396FCBB5865}" presName="sp" presStyleCnt="0"/>
      <dgm:spPr>
        <a:scene3d>
          <a:camera prst="orthographicFront"/>
          <a:lightRig rig="threePt" dir="t"/>
        </a:scene3d>
        <a:sp3d>
          <a:bevelT/>
        </a:sp3d>
      </dgm:spPr>
      <dgm:t>
        <a:bodyPr/>
        <a:lstStyle/>
        <a:p>
          <a:endParaRPr lang="en-US"/>
        </a:p>
      </dgm:t>
    </dgm:pt>
    <dgm:pt modelId="{54DDA1C6-90A1-433D-94EE-58E7107874CC}" type="pres">
      <dgm:prSet presAssocID="{36D8C20A-40C1-4DE2-A452-CC784B45B899}" presName="linNode" presStyleCnt="0"/>
      <dgm:spPr>
        <a:scene3d>
          <a:camera prst="orthographicFront"/>
          <a:lightRig rig="threePt" dir="t"/>
        </a:scene3d>
        <a:sp3d>
          <a:bevelT/>
        </a:sp3d>
      </dgm:spPr>
      <dgm:t>
        <a:bodyPr/>
        <a:lstStyle/>
        <a:p>
          <a:endParaRPr lang="en-US"/>
        </a:p>
      </dgm:t>
    </dgm:pt>
    <dgm:pt modelId="{27B33319-F21F-42FE-B906-D5446888E09E}" type="pres">
      <dgm:prSet presAssocID="{36D8C20A-40C1-4DE2-A452-CC784B45B899}" presName="parentText" presStyleLbl="node1" presStyleIdx="1" presStyleCnt="3" custScaleX="83094">
        <dgm:presLayoutVars>
          <dgm:chMax val="1"/>
          <dgm:bulletEnabled val="1"/>
        </dgm:presLayoutVars>
      </dgm:prSet>
      <dgm:spPr/>
      <dgm:t>
        <a:bodyPr/>
        <a:lstStyle/>
        <a:p>
          <a:endParaRPr lang="en-US"/>
        </a:p>
      </dgm:t>
    </dgm:pt>
    <dgm:pt modelId="{4DAC5437-7F89-4356-93DF-0069D66CD19E}" type="pres">
      <dgm:prSet presAssocID="{36D8C20A-40C1-4DE2-A452-CC784B45B899}" presName="descendantText" presStyleLbl="alignAccFollowNode1" presStyleIdx="1" presStyleCnt="3" custScaleX="144376">
        <dgm:presLayoutVars>
          <dgm:bulletEnabled val="1"/>
        </dgm:presLayoutVars>
      </dgm:prSet>
      <dgm:spPr/>
      <dgm:t>
        <a:bodyPr/>
        <a:lstStyle/>
        <a:p>
          <a:endParaRPr lang="en-US"/>
        </a:p>
      </dgm:t>
    </dgm:pt>
    <dgm:pt modelId="{EAAD24BC-83E5-48E4-BAF2-7516F7394AF4}" type="pres">
      <dgm:prSet presAssocID="{082C83E6-3361-46EB-B5A9-4BB1D0E6F47C}" presName="sp" presStyleCnt="0"/>
      <dgm:spPr>
        <a:scene3d>
          <a:camera prst="orthographicFront"/>
          <a:lightRig rig="threePt" dir="t"/>
        </a:scene3d>
        <a:sp3d>
          <a:bevelT/>
        </a:sp3d>
      </dgm:spPr>
      <dgm:t>
        <a:bodyPr/>
        <a:lstStyle/>
        <a:p>
          <a:endParaRPr lang="en-US"/>
        </a:p>
      </dgm:t>
    </dgm:pt>
    <dgm:pt modelId="{FFE20C10-0ABD-44E1-896E-ABE52067B1BD}" type="pres">
      <dgm:prSet presAssocID="{5D2759F1-0B6D-47EE-92C5-5C001D766555}" presName="linNode" presStyleCnt="0"/>
      <dgm:spPr>
        <a:scene3d>
          <a:camera prst="orthographicFront"/>
          <a:lightRig rig="threePt" dir="t"/>
        </a:scene3d>
        <a:sp3d>
          <a:bevelT/>
        </a:sp3d>
      </dgm:spPr>
      <dgm:t>
        <a:bodyPr/>
        <a:lstStyle/>
        <a:p>
          <a:endParaRPr lang="en-US"/>
        </a:p>
      </dgm:t>
    </dgm:pt>
    <dgm:pt modelId="{01B0BAC5-008B-4EB5-B8D6-3CBBCDCE6E87}" type="pres">
      <dgm:prSet presAssocID="{5D2759F1-0B6D-47EE-92C5-5C001D766555}" presName="parentText" presStyleLbl="node1" presStyleIdx="2" presStyleCnt="3" custScaleX="119160" custScaleY="105345">
        <dgm:presLayoutVars>
          <dgm:chMax val="1"/>
          <dgm:bulletEnabled val="1"/>
        </dgm:presLayoutVars>
      </dgm:prSet>
      <dgm:spPr/>
      <dgm:t>
        <a:bodyPr/>
        <a:lstStyle/>
        <a:p>
          <a:endParaRPr lang="en-US"/>
        </a:p>
      </dgm:t>
    </dgm:pt>
    <dgm:pt modelId="{B5CDA9B0-4F10-467C-9DBF-4922F8C8CD6F}" type="pres">
      <dgm:prSet presAssocID="{5D2759F1-0B6D-47EE-92C5-5C001D766555}" presName="descendantText" presStyleLbl="alignAccFollowNode1" presStyleIdx="2" presStyleCnt="3" custScaleX="205484" custScaleY="114757">
        <dgm:presLayoutVars>
          <dgm:bulletEnabled val="1"/>
        </dgm:presLayoutVars>
      </dgm:prSet>
      <dgm:spPr/>
      <dgm:t>
        <a:bodyPr/>
        <a:lstStyle/>
        <a:p>
          <a:endParaRPr lang="en-US"/>
        </a:p>
      </dgm:t>
    </dgm:pt>
  </dgm:ptLst>
  <dgm:cxnLst>
    <dgm:cxn modelId="{F5C5F926-4CC4-4395-8352-895D1259B20E}" type="presOf" srcId="{5D2759F1-0B6D-47EE-92C5-5C001D766555}" destId="{01B0BAC5-008B-4EB5-B8D6-3CBBCDCE6E87}" srcOrd="0" destOrd="0" presId="urn:microsoft.com/office/officeart/2005/8/layout/vList5"/>
    <dgm:cxn modelId="{F486E61E-3959-41DA-85D1-FA1EAF4FDA78}" type="presOf" srcId="{36D8C20A-40C1-4DE2-A452-CC784B45B899}" destId="{27B33319-F21F-42FE-B906-D5446888E09E}" srcOrd="0" destOrd="0" presId="urn:microsoft.com/office/officeart/2005/8/layout/vList5"/>
    <dgm:cxn modelId="{E9D190F7-B3A8-4A6A-808F-EE6558E96A06}" srcId="{15F60F8C-796B-46B9-B7A5-DB1615416FBC}" destId="{5D2759F1-0B6D-47EE-92C5-5C001D766555}" srcOrd="2" destOrd="0" parTransId="{D53F0EB1-D84F-4FF4-AF14-AC8079DB047A}" sibTransId="{E3D8CBF8-98DD-4D91-83E5-4E1DA6DC6D78}"/>
    <dgm:cxn modelId="{0D454B24-D2AF-4001-A513-BCEDFD5912F7}" type="presOf" srcId="{15F60F8C-796B-46B9-B7A5-DB1615416FBC}" destId="{C8A6AB06-DE7F-46C1-82C1-4EF74378BF6B}" srcOrd="0" destOrd="0" presId="urn:microsoft.com/office/officeart/2005/8/layout/vList5"/>
    <dgm:cxn modelId="{C44B5626-BFD1-4938-A230-44F5CA91C140}" type="presOf" srcId="{CFAE9039-838D-4258-B5E1-0AB06791F8F6}" destId="{EBF461D3-7FF9-4A7E-8DC6-CB7FA008317E}" srcOrd="0" destOrd="0" presId="urn:microsoft.com/office/officeart/2005/8/layout/vList5"/>
    <dgm:cxn modelId="{8B1C9BA9-67B7-44CD-9E8C-F7E5D37236D4}" type="presOf" srcId="{F0CC9DA1-90B2-4934-91EC-92A369DB45AE}" destId="{4DAC5437-7F89-4356-93DF-0069D66CD19E}" srcOrd="0" destOrd="0" presId="urn:microsoft.com/office/officeart/2005/8/layout/vList5"/>
    <dgm:cxn modelId="{B3E4D165-3F36-40AC-9938-99DAF39FEACB}" srcId="{5D2759F1-0B6D-47EE-92C5-5C001D766555}" destId="{E6B266A9-CBB2-46E3-91C3-AE1DC3FE7718}" srcOrd="0" destOrd="0" parTransId="{D67793A2-0A4C-449D-8EF3-2439B83AB094}" sibTransId="{6007E648-7EF7-4F9D-AB58-45811497D455}"/>
    <dgm:cxn modelId="{741EE04B-ED61-4441-B83B-5DE1AD46FC16}" srcId="{36D8C20A-40C1-4DE2-A452-CC784B45B899}" destId="{F0CC9DA1-90B2-4934-91EC-92A369DB45AE}" srcOrd="0" destOrd="0" parTransId="{17006FAC-7E3A-49B3-9966-4E7B04B5881A}" sibTransId="{08448233-4397-4546-9EF1-60B8355470DF}"/>
    <dgm:cxn modelId="{0C256CBD-7301-48EE-A40F-2E3A79C4E65D}" type="presOf" srcId="{CA28B0E5-EDF3-4613-8399-8A4E211C45BE}" destId="{34FC2E3A-3E4A-41D9-B206-A5CDB916497F}" srcOrd="0" destOrd="0" presId="urn:microsoft.com/office/officeart/2005/8/layout/vList5"/>
    <dgm:cxn modelId="{7E19A465-C038-44B4-A3B3-C76838620B0C}" srcId="{CFAE9039-838D-4258-B5E1-0AB06791F8F6}" destId="{CA28B0E5-EDF3-4613-8399-8A4E211C45BE}" srcOrd="0" destOrd="0" parTransId="{4D0803BA-089A-47B3-9CE5-078ABA7004DA}" sibTransId="{4DAE3F9A-6B9E-42E2-B794-DB3F8AD0D62F}"/>
    <dgm:cxn modelId="{FE1FF0B6-181B-40EE-A952-6EA508EBCBC8}" srcId="{15F60F8C-796B-46B9-B7A5-DB1615416FBC}" destId="{36D8C20A-40C1-4DE2-A452-CC784B45B899}" srcOrd="1" destOrd="0" parTransId="{F0DBE659-132D-499A-ABC5-972CCCDB5B27}" sibTransId="{082C83E6-3361-46EB-B5A9-4BB1D0E6F47C}"/>
    <dgm:cxn modelId="{941593E0-3F0A-4D1E-86B7-539245A0A2F5}" type="presOf" srcId="{E6B266A9-CBB2-46E3-91C3-AE1DC3FE7718}" destId="{B5CDA9B0-4F10-467C-9DBF-4922F8C8CD6F}" srcOrd="0" destOrd="0" presId="urn:microsoft.com/office/officeart/2005/8/layout/vList5"/>
    <dgm:cxn modelId="{B1507BB4-4A29-43CF-893C-11767E528CE7}" srcId="{15F60F8C-796B-46B9-B7A5-DB1615416FBC}" destId="{CFAE9039-838D-4258-B5E1-0AB06791F8F6}" srcOrd="0" destOrd="0" parTransId="{F5CCEC3A-4A6A-43DD-9E73-C1659E652A80}" sibTransId="{4ABFD907-1BE4-47F0-B7D4-9396FCBB5865}"/>
    <dgm:cxn modelId="{6B9A9FF9-E242-40C4-9420-EB3AC49667EE}" type="presParOf" srcId="{C8A6AB06-DE7F-46C1-82C1-4EF74378BF6B}" destId="{6D0F73CD-F265-4548-8638-D7A1152ED6F2}" srcOrd="0" destOrd="0" presId="urn:microsoft.com/office/officeart/2005/8/layout/vList5"/>
    <dgm:cxn modelId="{76D4916F-3690-4D3D-A119-A8B05D5E2A41}" type="presParOf" srcId="{6D0F73CD-F265-4548-8638-D7A1152ED6F2}" destId="{EBF461D3-7FF9-4A7E-8DC6-CB7FA008317E}" srcOrd="0" destOrd="0" presId="urn:microsoft.com/office/officeart/2005/8/layout/vList5"/>
    <dgm:cxn modelId="{6D7A5A96-299C-42F5-989E-4316F9DDE356}" type="presParOf" srcId="{6D0F73CD-F265-4548-8638-D7A1152ED6F2}" destId="{34FC2E3A-3E4A-41D9-B206-A5CDB916497F}" srcOrd="1" destOrd="0" presId="urn:microsoft.com/office/officeart/2005/8/layout/vList5"/>
    <dgm:cxn modelId="{22D389CA-B100-4419-88F3-58EC7707C5A2}" type="presParOf" srcId="{C8A6AB06-DE7F-46C1-82C1-4EF74378BF6B}" destId="{7F9626D2-7111-4AC2-A690-BE7ED3CE3E01}" srcOrd="1" destOrd="0" presId="urn:microsoft.com/office/officeart/2005/8/layout/vList5"/>
    <dgm:cxn modelId="{DD6D3ED2-E7CD-43B3-84C6-3ABAE6A56906}" type="presParOf" srcId="{C8A6AB06-DE7F-46C1-82C1-4EF74378BF6B}" destId="{54DDA1C6-90A1-433D-94EE-58E7107874CC}" srcOrd="2" destOrd="0" presId="urn:microsoft.com/office/officeart/2005/8/layout/vList5"/>
    <dgm:cxn modelId="{B5457F7D-4608-4062-A9F5-0B34F4AAB3FF}" type="presParOf" srcId="{54DDA1C6-90A1-433D-94EE-58E7107874CC}" destId="{27B33319-F21F-42FE-B906-D5446888E09E}" srcOrd="0" destOrd="0" presId="urn:microsoft.com/office/officeart/2005/8/layout/vList5"/>
    <dgm:cxn modelId="{F919220A-0A2B-48C8-9BC6-E2DAE8B99E99}" type="presParOf" srcId="{54DDA1C6-90A1-433D-94EE-58E7107874CC}" destId="{4DAC5437-7F89-4356-93DF-0069D66CD19E}" srcOrd="1" destOrd="0" presId="urn:microsoft.com/office/officeart/2005/8/layout/vList5"/>
    <dgm:cxn modelId="{48824D3F-3588-4643-8AB8-DB4CAC28232C}" type="presParOf" srcId="{C8A6AB06-DE7F-46C1-82C1-4EF74378BF6B}" destId="{EAAD24BC-83E5-48E4-BAF2-7516F7394AF4}" srcOrd="3" destOrd="0" presId="urn:microsoft.com/office/officeart/2005/8/layout/vList5"/>
    <dgm:cxn modelId="{BD4240E2-DF34-4EE3-89CD-459C2FB9695E}" type="presParOf" srcId="{C8A6AB06-DE7F-46C1-82C1-4EF74378BF6B}" destId="{FFE20C10-0ABD-44E1-896E-ABE52067B1BD}" srcOrd="4" destOrd="0" presId="urn:microsoft.com/office/officeart/2005/8/layout/vList5"/>
    <dgm:cxn modelId="{8B59FF32-65CB-4004-8A02-13E8CC730CBF}" type="presParOf" srcId="{FFE20C10-0ABD-44E1-896E-ABE52067B1BD}" destId="{01B0BAC5-008B-4EB5-B8D6-3CBBCDCE6E87}" srcOrd="0" destOrd="0" presId="urn:microsoft.com/office/officeart/2005/8/layout/vList5"/>
    <dgm:cxn modelId="{8C73741A-494D-4B84-8B6D-6E61A448018D}" type="presParOf" srcId="{FFE20C10-0ABD-44E1-896E-ABE52067B1BD}" destId="{B5CDA9B0-4F10-467C-9DBF-4922F8C8CD6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5F60F8C-796B-46B9-B7A5-DB1615416FB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FAE9039-838D-4258-B5E1-0AB06791F8F6}">
      <dgm:prSet phldrT="[Text]" custT="1"/>
      <dgm:spPr>
        <a:solidFill>
          <a:srgbClr val="F0D6C6"/>
        </a:solidFill>
        <a:ln>
          <a:solidFill>
            <a:schemeClr val="accent5">
              <a:lumMod val="60000"/>
              <a:lumOff val="40000"/>
            </a:schemeClr>
          </a:solidFill>
        </a:ln>
        <a:scene3d>
          <a:camera prst="orthographicFront"/>
          <a:lightRig rig="threePt" dir="t"/>
        </a:scene3d>
        <a:sp3d>
          <a:bevelT/>
        </a:sp3d>
      </dgm:spPr>
      <dgm:t>
        <a:bodyPr/>
        <a:lstStyle/>
        <a:p>
          <a:r>
            <a:rPr lang="en-US" sz="2000" dirty="0" smtClean="0">
              <a:solidFill>
                <a:schemeClr val="bg1"/>
              </a:solidFill>
              <a:latin typeface="Arial" panose="020B0604020202020204" pitchFamily="34" charset="0"/>
              <a:cs typeface="Arial" panose="020B0604020202020204" pitchFamily="34" charset="0"/>
            </a:rPr>
            <a:t>Eco-friendly and economical</a:t>
          </a:r>
          <a:endParaRPr lang="en-US" sz="2000" dirty="0">
            <a:latin typeface="Arial" panose="020B0604020202020204" pitchFamily="34" charset="0"/>
            <a:cs typeface="Arial" panose="020B0604020202020204" pitchFamily="34" charset="0"/>
          </a:endParaRPr>
        </a:p>
      </dgm:t>
    </dgm:pt>
    <dgm:pt modelId="{F5CCEC3A-4A6A-43DD-9E73-C1659E652A80}" type="parTrans" cxnId="{B1507BB4-4A29-43CF-893C-11767E528CE7}">
      <dgm:prSet/>
      <dgm:spPr/>
      <dgm:t>
        <a:bodyPr/>
        <a:lstStyle/>
        <a:p>
          <a:endParaRPr lang="en-US"/>
        </a:p>
      </dgm:t>
    </dgm:pt>
    <dgm:pt modelId="{4ABFD907-1BE4-47F0-B7D4-9396FCBB5865}" type="sibTrans" cxnId="{B1507BB4-4A29-43CF-893C-11767E528CE7}">
      <dgm:prSet/>
      <dgm:spPr/>
      <dgm:t>
        <a:bodyPr/>
        <a:lstStyle/>
        <a:p>
          <a:endParaRPr lang="en-US"/>
        </a:p>
      </dgm:t>
    </dgm:pt>
    <dgm:pt modelId="{CA28B0E5-EDF3-4613-8399-8A4E211C45BE}">
      <dgm:prSet phldrT="[Text]" custT="1"/>
      <dgm:spPr>
        <a:solidFill>
          <a:srgbClr val="FCF2E8">
            <a:alpha val="90000"/>
          </a:srgbClr>
        </a:solidFill>
        <a:scene3d>
          <a:camera prst="orthographicFront"/>
          <a:lightRig rig="threePt" dir="t"/>
        </a:scene3d>
        <a:sp3d>
          <a:bevelT/>
        </a:sp3d>
      </dgm:spPr>
      <dgm:t>
        <a:bodyPr/>
        <a:lstStyle/>
        <a:p>
          <a:pPr algn="just"/>
          <a:r>
            <a:rPr lang="en-US" sz="1800" dirty="0" smtClean="0">
              <a:solidFill>
                <a:srgbClr val="212121"/>
              </a:solidFill>
              <a:effectLst/>
              <a:latin typeface="Arial" panose="020B0604020202020204" pitchFamily="34" charset="0"/>
              <a:ea typeface="Times New Roman" panose="02020603050405020304" pitchFamily="18" charset="0"/>
              <a:cs typeface="Arial" panose="020B0604020202020204" pitchFamily="34" charset="0"/>
            </a:rPr>
            <a:t>The use of digital technology in education can be environmentally beneficial and cost-effective. Schools can achieve cost savings and environmental sustainability by decreasing their reliance on physical textbooks and paper assessments. In the long run, digital resources are frequently more cost-effective due to their capacity for effortless updating and sharing among students.</a:t>
          </a:r>
          <a:endParaRPr lang="en-US" sz="1800" dirty="0">
            <a:latin typeface="Arial" panose="020B0604020202020204" pitchFamily="34" charset="0"/>
            <a:cs typeface="Arial" panose="020B0604020202020204" pitchFamily="34" charset="0"/>
          </a:endParaRPr>
        </a:p>
      </dgm:t>
    </dgm:pt>
    <dgm:pt modelId="{4D0803BA-089A-47B3-9CE5-078ABA7004DA}" type="parTrans" cxnId="{7E19A465-C038-44B4-A3B3-C76838620B0C}">
      <dgm:prSet/>
      <dgm:spPr/>
      <dgm:t>
        <a:bodyPr/>
        <a:lstStyle/>
        <a:p>
          <a:endParaRPr lang="en-US"/>
        </a:p>
      </dgm:t>
    </dgm:pt>
    <dgm:pt modelId="{4DAE3F9A-6B9E-42E2-B794-DB3F8AD0D62F}" type="sibTrans" cxnId="{7E19A465-C038-44B4-A3B3-C76838620B0C}">
      <dgm:prSet/>
      <dgm:spPr/>
      <dgm:t>
        <a:bodyPr/>
        <a:lstStyle/>
        <a:p>
          <a:endParaRPr lang="en-US"/>
        </a:p>
      </dgm:t>
    </dgm:pt>
    <dgm:pt modelId="{36D8C20A-40C1-4DE2-A452-CC784B45B899}">
      <dgm:prSet phldrT="[Text]" custT="1"/>
      <dgm:spPr>
        <a:solidFill>
          <a:srgbClr val="FFCC66"/>
        </a:solidFill>
        <a:ln>
          <a:solidFill>
            <a:srgbClr val="F79BEC"/>
          </a:solidFill>
        </a:ln>
        <a:scene3d>
          <a:camera prst="orthographicFront"/>
          <a:lightRig rig="threePt" dir="t"/>
        </a:scene3d>
        <a:sp3d>
          <a:bevelT/>
        </a:sp3d>
      </dgm:spPr>
      <dgm:t>
        <a:bodyPr/>
        <a:lstStyle/>
        <a:p>
          <a:r>
            <a:rPr lang="en-US" sz="2000" smtClean="0">
              <a:solidFill>
                <a:schemeClr val="bg1"/>
              </a:solidFill>
              <a:latin typeface="Arial" panose="020B0604020202020204" pitchFamily="34" charset="0"/>
              <a:cs typeface="Arial" panose="020B0604020202020204" pitchFamily="34" charset="0"/>
            </a:rPr>
            <a:t>The Utilization of data-driven decision-making</a:t>
          </a:r>
          <a:endParaRPr lang="en-US" sz="2000" dirty="0">
            <a:latin typeface="Arial" panose="020B0604020202020204" pitchFamily="34" charset="0"/>
            <a:cs typeface="Arial" panose="020B0604020202020204" pitchFamily="34" charset="0"/>
          </a:endParaRPr>
        </a:p>
      </dgm:t>
    </dgm:pt>
    <dgm:pt modelId="{F0DBE659-132D-499A-ABC5-972CCCDB5B27}" type="parTrans" cxnId="{FE1FF0B6-181B-40EE-A952-6EA508EBCBC8}">
      <dgm:prSet/>
      <dgm:spPr/>
      <dgm:t>
        <a:bodyPr/>
        <a:lstStyle/>
        <a:p>
          <a:endParaRPr lang="en-US"/>
        </a:p>
      </dgm:t>
    </dgm:pt>
    <dgm:pt modelId="{082C83E6-3361-46EB-B5A9-4BB1D0E6F47C}" type="sibTrans" cxnId="{FE1FF0B6-181B-40EE-A952-6EA508EBCBC8}">
      <dgm:prSet/>
      <dgm:spPr/>
      <dgm:t>
        <a:bodyPr/>
        <a:lstStyle/>
        <a:p>
          <a:endParaRPr lang="en-US"/>
        </a:p>
      </dgm:t>
    </dgm:pt>
    <dgm:pt modelId="{F0CC9DA1-90B2-4934-91EC-92A369DB45AE}">
      <dgm:prSet phldrT="[Text]"/>
      <dgm:spPr>
        <a:solidFill>
          <a:srgbClr val="F4D590">
            <a:alpha val="89804"/>
          </a:srgbClr>
        </a:solidFill>
        <a:scene3d>
          <a:camera prst="orthographicFront"/>
          <a:lightRig rig="threePt" dir="t"/>
        </a:scene3d>
        <a:sp3d>
          <a:bevelT/>
        </a:sp3d>
      </dgm:spPr>
      <dgm:t>
        <a:bodyPr/>
        <a:lstStyle/>
        <a:p>
          <a:pPr algn="just"/>
          <a:r>
            <a:rPr lang="en-US" dirty="0" smtClean="0">
              <a:solidFill>
                <a:srgbClr val="212121"/>
              </a:solidFill>
              <a:effectLst/>
              <a:latin typeface="Arial" panose="020B0604020202020204" pitchFamily="34" charset="0"/>
              <a:ea typeface="Times New Roman" panose="02020603050405020304" pitchFamily="18" charset="0"/>
            </a:rPr>
            <a:t>When it comes to digital technology in education, the track of progress and efficiency can never be missed. These technologies come with learning analytics that enables teachers to make decisions based on data. Through the collection and analysis of data about student engagement and performance, teachers can discern domains in which their instructional approaches and curriculum may be enhanced. The utilization of a data-driven approach enables Teachers to consistently improve the caliber of instruction they deliver.</a:t>
          </a:r>
          <a:endParaRPr lang="en-US" dirty="0">
            <a:latin typeface="Arial" panose="020B0604020202020204" pitchFamily="34" charset="0"/>
            <a:cs typeface="Arial" panose="020B0604020202020204" pitchFamily="34" charset="0"/>
          </a:endParaRPr>
        </a:p>
      </dgm:t>
    </dgm:pt>
    <dgm:pt modelId="{17006FAC-7E3A-49B3-9966-4E7B04B5881A}" type="parTrans" cxnId="{741EE04B-ED61-4441-B83B-5DE1AD46FC16}">
      <dgm:prSet/>
      <dgm:spPr/>
      <dgm:t>
        <a:bodyPr/>
        <a:lstStyle/>
        <a:p>
          <a:endParaRPr lang="en-US"/>
        </a:p>
      </dgm:t>
    </dgm:pt>
    <dgm:pt modelId="{08448233-4397-4546-9EF1-60B8355470DF}" type="sibTrans" cxnId="{741EE04B-ED61-4441-B83B-5DE1AD46FC16}">
      <dgm:prSet/>
      <dgm:spPr/>
      <dgm:t>
        <a:bodyPr/>
        <a:lstStyle/>
        <a:p>
          <a:endParaRPr lang="en-US"/>
        </a:p>
      </dgm:t>
    </dgm:pt>
    <dgm:pt modelId="{C8A6AB06-DE7F-46C1-82C1-4EF74378BF6B}" type="pres">
      <dgm:prSet presAssocID="{15F60F8C-796B-46B9-B7A5-DB1615416FBC}" presName="Name0" presStyleCnt="0">
        <dgm:presLayoutVars>
          <dgm:dir/>
          <dgm:animLvl val="lvl"/>
          <dgm:resizeHandles val="exact"/>
        </dgm:presLayoutVars>
      </dgm:prSet>
      <dgm:spPr/>
      <dgm:t>
        <a:bodyPr/>
        <a:lstStyle/>
        <a:p>
          <a:endParaRPr lang="en-US"/>
        </a:p>
      </dgm:t>
    </dgm:pt>
    <dgm:pt modelId="{6D0F73CD-F265-4548-8638-D7A1152ED6F2}" type="pres">
      <dgm:prSet presAssocID="{CFAE9039-838D-4258-B5E1-0AB06791F8F6}" presName="linNode" presStyleCnt="0"/>
      <dgm:spPr>
        <a:scene3d>
          <a:camera prst="orthographicFront"/>
          <a:lightRig rig="threePt" dir="t"/>
        </a:scene3d>
        <a:sp3d>
          <a:bevelT/>
        </a:sp3d>
      </dgm:spPr>
      <dgm:t>
        <a:bodyPr/>
        <a:lstStyle/>
        <a:p>
          <a:endParaRPr lang="en-US"/>
        </a:p>
      </dgm:t>
    </dgm:pt>
    <dgm:pt modelId="{EBF461D3-7FF9-4A7E-8DC6-CB7FA008317E}" type="pres">
      <dgm:prSet presAssocID="{CFAE9039-838D-4258-B5E1-0AB06791F8F6}" presName="parentText" presStyleLbl="node1" presStyleIdx="0" presStyleCnt="2" custScaleX="75214" custScaleY="87911">
        <dgm:presLayoutVars>
          <dgm:chMax val="1"/>
          <dgm:bulletEnabled val="1"/>
        </dgm:presLayoutVars>
      </dgm:prSet>
      <dgm:spPr/>
      <dgm:t>
        <a:bodyPr/>
        <a:lstStyle/>
        <a:p>
          <a:endParaRPr lang="en-US"/>
        </a:p>
      </dgm:t>
    </dgm:pt>
    <dgm:pt modelId="{34FC2E3A-3E4A-41D9-B206-A5CDB916497F}" type="pres">
      <dgm:prSet presAssocID="{CFAE9039-838D-4258-B5E1-0AB06791F8F6}" presName="descendantText" presStyleLbl="alignAccFollowNode1" presStyleIdx="0" presStyleCnt="2" custScaleX="131573" custScaleY="99732" custLinFactNeighborX="1104">
        <dgm:presLayoutVars>
          <dgm:bulletEnabled val="1"/>
        </dgm:presLayoutVars>
      </dgm:prSet>
      <dgm:spPr/>
      <dgm:t>
        <a:bodyPr/>
        <a:lstStyle/>
        <a:p>
          <a:endParaRPr lang="en-US"/>
        </a:p>
      </dgm:t>
    </dgm:pt>
    <dgm:pt modelId="{7F9626D2-7111-4AC2-A690-BE7ED3CE3E01}" type="pres">
      <dgm:prSet presAssocID="{4ABFD907-1BE4-47F0-B7D4-9396FCBB5865}" presName="sp" presStyleCnt="0"/>
      <dgm:spPr>
        <a:scene3d>
          <a:camera prst="orthographicFront"/>
          <a:lightRig rig="threePt" dir="t"/>
        </a:scene3d>
        <a:sp3d>
          <a:bevelT/>
        </a:sp3d>
      </dgm:spPr>
      <dgm:t>
        <a:bodyPr/>
        <a:lstStyle/>
        <a:p>
          <a:endParaRPr lang="en-US"/>
        </a:p>
      </dgm:t>
    </dgm:pt>
    <dgm:pt modelId="{54DDA1C6-90A1-433D-94EE-58E7107874CC}" type="pres">
      <dgm:prSet presAssocID="{36D8C20A-40C1-4DE2-A452-CC784B45B899}" presName="linNode" presStyleCnt="0"/>
      <dgm:spPr>
        <a:scene3d>
          <a:camera prst="orthographicFront"/>
          <a:lightRig rig="threePt" dir="t"/>
        </a:scene3d>
        <a:sp3d>
          <a:bevelT/>
        </a:sp3d>
      </dgm:spPr>
      <dgm:t>
        <a:bodyPr/>
        <a:lstStyle/>
        <a:p>
          <a:endParaRPr lang="en-US"/>
        </a:p>
      </dgm:t>
    </dgm:pt>
    <dgm:pt modelId="{27B33319-F21F-42FE-B906-D5446888E09E}" type="pres">
      <dgm:prSet presAssocID="{36D8C20A-40C1-4DE2-A452-CC784B45B899}" presName="parentText" presStyleLbl="node1" presStyleIdx="1" presStyleCnt="2" custScaleX="83094" custScaleY="90791">
        <dgm:presLayoutVars>
          <dgm:chMax val="1"/>
          <dgm:bulletEnabled val="1"/>
        </dgm:presLayoutVars>
      </dgm:prSet>
      <dgm:spPr/>
      <dgm:t>
        <a:bodyPr/>
        <a:lstStyle/>
        <a:p>
          <a:endParaRPr lang="en-US"/>
        </a:p>
      </dgm:t>
    </dgm:pt>
    <dgm:pt modelId="{4DAC5437-7F89-4356-93DF-0069D66CD19E}" type="pres">
      <dgm:prSet presAssocID="{36D8C20A-40C1-4DE2-A452-CC784B45B899}" presName="descendantText" presStyleLbl="alignAccFollowNode1" presStyleIdx="1" presStyleCnt="2" custScaleX="144376">
        <dgm:presLayoutVars>
          <dgm:bulletEnabled val="1"/>
        </dgm:presLayoutVars>
      </dgm:prSet>
      <dgm:spPr/>
      <dgm:t>
        <a:bodyPr/>
        <a:lstStyle/>
        <a:p>
          <a:endParaRPr lang="en-US"/>
        </a:p>
      </dgm:t>
    </dgm:pt>
  </dgm:ptLst>
  <dgm:cxnLst>
    <dgm:cxn modelId="{B1507BB4-4A29-43CF-893C-11767E528CE7}" srcId="{15F60F8C-796B-46B9-B7A5-DB1615416FBC}" destId="{CFAE9039-838D-4258-B5E1-0AB06791F8F6}" srcOrd="0" destOrd="0" parTransId="{F5CCEC3A-4A6A-43DD-9E73-C1659E652A80}" sibTransId="{4ABFD907-1BE4-47F0-B7D4-9396FCBB5865}"/>
    <dgm:cxn modelId="{0C256CBD-7301-48EE-A40F-2E3A79C4E65D}" type="presOf" srcId="{CA28B0E5-EDF3-4613-8399-8A4E211C45BE}" destId="{34FC2E3A-3E4A-41D9-B206-A5CDB916497F}" srcOrd="0" destOrd="0" presId="urn:microsoft.com/office/officeart/2005/8/layout/vList5"/>
    <dgm:cxn modelId="{8B1C9BA9-67B7-44CD-9E8C-F7E5D37236D4}" type="presOf" srcId="{F0CC9DA1-90B2-4934-91EC-92A369DB45AE}" destId="{4DAC5437-7F89-4356-93DF-0069D66CD19E}" srcOrd="0" destOrd="0" presId="urn:microsoft.com/office/officeart/2005/8/layout/vList5"/>
    <dgm:cxn modelId="{F486E61E-3959-41DA-85D1-FA1EAF4FDA78}" type="presOf" srcId="{36D8C20A-40C1-4DE2-A452-CC784B45B899}" destId="{27B33319-F21F-42FE-B906-D5446888E09E}" srcOrd="0" destOrd="0" presId="urn:microsoft.com/office/officeart/2005/8/layout/vList5"/>
    <dgm:cxn modelId="{C44B5626-BFD1-4938-A230-44F5CA91C140}" type="presOf" srcId="{CFAE9039-838D-4258-B5E1-0AB06791F8F6}" destId="{EBF461D3-7FF9-4A7E-8DC6-CB7FA008317E}" srcOrd="0" destOrd="0" presId="urn:microsoft.com/office/officeart/2005/8/layout/vList5"/>
    <dgm:cxn modelId="{7E19A465-C038-44B4-A3B3-C76838620B0C}" srcId="{CFAE9039-838D-4258-B5E1-0AB06791F8F6}" destId="{CA28B0E5-EDF3-4613-8399-8A4E211C45BE}" srcOrd="0" destOrd="0" parTransId="{4D0803BA-089A-47B3-9CE5-078ABA7004DA}" sibTransId="{4DAE3F9A-6B9E-42E2-B794-DB3F8AD0D62F}"/>
    <dgm:cxn modelId="{0D454B24-D2AF-4001-A513-BCEDFD5912F7}" type="presOf" srcId="{15F60F8C-796B-46B9-B7A5-DB1615416FBC}" destId="{C8A6AB06-DE7F-46C1-82C1-4EF74378BF6B}" srcOrd="0" destOrd="0" presId="urn:microsoft.com/office/officeart/2005/8/layout/vList5"/>
    <dgm:cxn modelId="{FE1FF0B6-181B-40EE-A952-6EA508EBCBC8}" srcId="{15F60F8C-796B-46B9-B7A5-DB1615416FBC}" destId="{36D8C20A-40C1-4DE2-A452-CC784B45B899}" srcOrd="1" destOrd="0" parTransId="{F0DBE659-132D-499A-ABC5-972CCCDB5B27}" sibTransId="{082C83E6-3361-46EB-B5A9-4BB1D0E6F47C}"/>
    <dgm:cxn modelId="{741EE04B-ED61-4441-B83B-5DE1AD46FC16}" srcId="{36D8C20A-40C1-4DE2-A452-CC784B45B899}" destId="{F0CC9DA1-90B2-4934-91EC-92A369DB45AE}" srcOrd="0" destOrd="0" parTransId="{17006FAC-7E3A-49B3-9966-4E7B04B5881A}" sibTransId="{08448233-4397-4546-9EF1-60B8355470DF}"/>
    <dgm:cxn modelId="{6B9A9FF9-E242-40C4-9420-EB3AC49667EE}" type="presParOf" srcId="{C8A6AB06-DE7F-46C1-82C1-4EF74378BF6B}" destId="{6D0F73CD-F265-4548-8638-D7A1152ED6F2}" srcOrd="0" destOrd="0" presId="urn:microsoft.com/office/officeart/2005/8/layout/vList5"/>
    <dgm:cxn modelId="{76D4916F-3690-4D3D-A119-A8B05D5E2A41}" type="presParOf" srcId="{6D0F73CD-F265-4548-8638-D7A1152ED6F2}" destId="{EBF461D3-7FF9-4A7E-8DC6-CB7FA008317E}" srcOrd="0" destOrd="0" presId="urn:microsoft.com/office/officeart/2005/8/layout/vList5"/>
    <dgm:cxn modelId="{6D7A5A96-299C-42F5-989E-4316F9DDE356}" type="presParOf" srcId="{6D0F73CD-F265-4548-8638-D7A1152ED6F2}" destId="{34FC2E3A-3E4A-41D9-B206-A5CDB916497F}" srcOrd="1" destOrd="0" presId="urn:microsoft.com/office/officeart/2005/8/layout/vList5"/>
    <dgm:cxn modelId="{22D389CA-B100-4419-88F3-58EC7707C5A2}" type="presParOf" srcId="{C8A6AB06-DE7F-46C1-82C1-4EF74378BF6B}" destId="{7F9626D2-7111-4AC2-A690-BE7ED3CE3E01}" srcOrd="1" destOrd="0" presId="urn:microsoft.com/office/officeart/2005/8/layout/vList5"/>
    <dgm:cxn modelId="{DD6D3ED2-E7CD-43B3-84C6-3ABAE6A56906}" type="presParOf" srcId="{C8A6AB06-DE7F-46C1-82C1-4EF74378BF6B}" destId="{54DDA1C6-90A1-433D-94EE-58E7107874CC}" srcOrd="2" destOrd="0" presId="urn:microsoft.com/office/officeart/2005/8/layout/vList5"/>
    <dgm:cxn modelId="{B5457F7D-4608-4062-A9F5-0B34F4AAB3FF}" type="presParOf" srcId="{54DDA1C6-90A1-433D-94EE-58E7107874CC}" destId="{27B33319-F21F-42FE-B906-D5446888E09E}" srcOrd="0" destOrd="0" presId="urn:microsoft.com/office/officeart/2005/8/layout/vList5"/>
    <dgm:cxn modelId="{F919220A-0A2B-48C8-9BC6-E2DAE8B99E99}" type="presParOf" srcId="{54DDA1C6-90A1-433D-94EE-58E7107874CC}" destId="{4DAC5437-7F89-4356-93DF-0069D66CD19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53F5516-2D7E-46B1-A19B-B3AEE887771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0AE9B12-C6AC-42AF-B3B5-9B5C50534B32}">
      <dgm:prSet phldrT="[Text]" custT="1"/>
      <dgm:spPr>
        <a:solidFill>
          <a:schemeClr val="accent4">
            <a:lumMod val="60000"/>
            <a:lumOff val="40000"/>
          </a:schemeClr>
        </a:solidFill>
        <a:ln>
          <a:solidFill>
            <a:schemeClr val="accent4">
              <a:lumMod val="60000"/>
              <a:lumOff val="40000"/>
            </a:schemeClr>
          </a:solidFill>
        </a:ln>
        <a:scene3d>
          <a:camera prst="orthographicFront"/>
          <a:lightRig rig="threePt" dir="t"/>
        </a:scene3d>
        <a:sp3d>
          <a:bevelT/>
        </a:sp3d>
      </dgm:spPr>
      <dgm:t>
        <a:bodyPr/>
        <a:lstStyle/>
        <a:p>
          <a:r>
            <a:rPr lang="en-US" sz="2000" dirty="0" smtClean="0">
              <a:solidFill>
                <a:schemeClr val="bg1"/>
              </a:solidFill>
              <a:latin typeface="Arial" panose="020B0604020202020204" pitchFamily="34" charset="0"/>
              <a:cs typeface="Arial" panose="020B0604020202020204" pitchFamily="34" charset="0"/>
            </a:rPr>
            <a:t>Purpose of the Tool</a:t>
          </a:r>
          <a:endParaRPr lang="en-US" sz="2000" dirty="0">
            <a:solidFill>
              <a:schemeClr val="bg1"/>
            </a:solidFill>
            <a:latin typeface="Arial" panose="020B0604020202020204" pitchFamily="34" charset="0"/>
            <a:cs typeface="Arial" panose="020B0604020202020204" pitchFamily="34" charset="0"/>
          </a:endParaRPr>
        </a:p>
      </dgm:t>
    </dgm:pt>
    <dgm:pt modelId="{7E0D5CA1-7DC8-415E-B887-E0CCB1526F5D}" type="parTrans" cxnId="{BF8A388B-6450-4837-9C52-7E45B29565AD}">
      <dgm:prSet/>
      <dgm:spPr/>
      <dgm:t>
        <a:bodyPr/>
        <a:lstStyle/>
        <a:p>
          <a:endParaRPr lang="en-US"/>
        </a:p>
      </dgm:t>
    </dgm:pt>
    <dgm:pt modelId="{EF25A311-0FEE-4994-8F16-A38605A33482}" type="sibTrans" cxnId="{BF8A388B-6450-4837-9C52-7E45B29565AD}">
      <dgm:prSet/>
      <dgm:spPr/>
      <dgm:t>
        <a:bodyPr/>
        <a:lstStyle/>
        <a:p>
          <a:endParaRPr lang="en-US"/>
        </a:p>
      </dgm:t>
    </dgm:pt>
    <dgm:pt modelId="{B1496864-2EA0-4B31-935A-17C210882C4E}">
      <dgm:prSet custT="1"/>
      <dgm:spPr>
        <a:solidFill>
          <a:schemeClr val="accent2"/>
        </a:solidFill>
        <a:scene3d>
          <a:camera prst="orthographicFront"/>
          <a:lightRig rig="threePt" dir="t"/>
        </a:scene3d>
        <a:sp3d>
          <a:bevelT/>
        </a:sp3d>
      </dgm:spPr>
      <dgm:t>
        <a:bodyPr/>
        <a:lstStyle/>
        <a:p>
          <a:r>
            <a:rPr lang="en-US" sz="2000" dirty="0" smtClean="0">
              <a:solidFill>
                <a:schemeClr val="bg1"/>
              </a:solidFill>
              <a:latin typeface="Arial" panose="020B0604020202020204" pitchFamily="34" charset="0"/>
              <a:cs typeface="Arial" panose="020B0604020202020204" pitchFamily="34" charset="0"/>
            </a:rPr>
            <a:t>Context</a:t>
          </a:r>
          <a:endParaRPr lang="el-GR" sz="2000" dirty="0">
            <a:solidFill>
              <a:schemeClr val="bg1"/>
            </a:solidFill>
            <a:latin typeface="Arial" panose="020B0604020202020204" pitchFamily="34" charset="0"/>
            <a:cs typeface="Arial" panose="020B0604020202020204" pitchFamily="34" charset="0"/>
          </a:endParaRPr>
        </a:p>
      </dgm:t>
    </dgm:pt>
    <dgm:pt modelId="{D242B90D-E37E-44D6-A195-666EEA8E39B3}" type="parTrans" cxnId="{B2AC337B-A0F6-47AA-AE48-C3B91FAB2E8B}">
      <dgm:prSet/>
      <dgm:spPr/>
      <dgm:t>
        <a:bodyPr/>
        <a:lstStyle/>
        <a:p>
          <a:endParaRPr lang="en-US"/>
        </a:p>
      </dgm:t>
    </dgm:pt>
    <dgm:pt modelId="{BD60B548-2B94-4700-BCF2-25ED0D9FA1A4}" type="sibTrans" cxnId="{B2AC337B-A0F6-47AA-AE48-C3B91FAB2E8B}">
      <dgm:prSet/>
      <dgm:spPr/>
      <dgm:t>
        <a:bodyPr/>
        <a:lstStyle/>
        <a:p>
          <a:endParaRPr lang="en-US"/>
        </a:p>
      </dgm:t>
    </dgm:pt>
    <dgm:pt modelId="{ADB2254C-D176-48E3-9877-5A046BABA67A}">
      <dgm:prSet custT="1"/>
      <dgm:spPr>
        <a:solidFill>
          <a:schemeClr val="accent6">
            <a:lumMod val="60000"/>
            <a:lumOff val="40000"/>
          </a:schemeClr>
        </a:solidFill>
        <a:scene3d>
          <a:camera prst="orthographicFront"/>
          <a:lightRig rig="threePt" dir="t"/>
        </a:scene3d>
        <a:sp3d>
          <a:bevelT/>
        </a:sp3d>
      </dgm:spPr>
      <dgm:t>
        <a:bodyPr/>
        <a:lstStyle/>
        <a:p>
          <a:r>
            <a:rPr lang="en-US" sz="2000" dirty="0" smtClean="0">
              <a:solidFill>
                <a:schemeClr val="bg1"/>
              </a:solidFill>
              <a:latin typeface="Arial" panose="020B0604020202020204" pitchFamily="34" charset="0"/>
              <a:cs typeface="Arial" panose="020B0604020202020204" pitchFamily="34" charset="0"/>
            </a:rPr>
            <a:t>Is the tool required or is just something extra?</a:t>
          </a:r>
          <a:endParaRPr lang="el-GR" sz="2000" dirty="0">
            <a:solidFill>
              <a:schemeClr val="bg1"/>
            </a:solidFill>
            <a:latin typeface="Arial" panose="020B0604020202020204" pitchFamily="34" charset="0"/>
            <a:cs typeface="Arial" panose="020B0604020202020204" pitchFamily="34" charset="0"/>
          </a:endParaRPr>
        </a:p>
      </dgm:t>
    </dgm:pt>
    <dgm:pt modelId="{3FEF3041-D637-4429-80C0-F26224E7A936}" type="parTrans" cxnId="{88FBB35D-5ACA-4C4E-B8EA-A33B34A6472B}">
      <dgm:prSet/>
      <dgm:spPr/>
      <dgm:t>
        <a:bodyPr/>
        <a:lstStyle/>
        <a:p>
          <a:endParaRPr lang="en-US"/>
        </a:p>
      </dgm:t>
    </dgm:pt>
    <dgm:pt modelId="{AEE52CFC-494D-4E1E-AD25-1F4AB19358AE}" type="sibTrans" cxnId="{88FBB35D-5ACA-4C4E-B8EA-A33B34A6472B}">
      <dgm:prSet/>
      <dgm:spPr/>
      <dgm:t>
        <a:bodyPr/>
        <a:lstStyle/>
        <a:p>
          <a:endParaRPr lang="en-US"/>
        </a:p>
      </dgm:t>
    </dgm:pt>
    <dgm:pt modelId="{5AE96272-5468-4376-8695-7756D0C3823B}">
      <dgm:prSet custT="1"/>
      <dgm:spPr>
        <a:solidFill>
          <a:srgbClr val="F79BEC"/>
        </a:solidFill>
        <a:scene3d>
          <a:camera prst="orthographicFront"/>
          <a:lightRig rig="threePt" dir="t"/>
        </a:scene3d>
        <a:sp3d>
          <a:bevelT/>
        </a:sp3d>
      </dgm:spPr>
      <dgm:t>
        <a:bodyPr/>
        <a:lstStyle/>
        <a:p>
          <a:r>
            <a:rPr lang="en-US" sz="2000" dirty="0" smtClean="0">
              <a:solidFill>
                <a:schemeClr val="bg1"/>
              </a:solidFill>
              <a:latin typeface="Arial" panose="020B0604020202020204" pitchFamily="34" charset="0"/>
              <a:cs typeface="Arial" panose="020B0604020202020204" pitchFamily="34" charset="0"/>
            </a:rPr>
            <a:t>Individual or Collaborative? </a:t>
          </a:r>
          <a:endParaRPr lang="el-GR" sz="2000" dirty="0">
            <a:solidFill>
              <a:schemeClr val="bg1"/>
            </a:solidFill>
            <a:latin typeface="Arial" panose="020B0604020202020204" pitchFamily="34" charset="0"/>
            <a:cs typeface="Arial" panose="020B0604020202020204" pitchFamily="34" charset="0"/>
          </a:endParaRPr>
        </a:p>
      </dgm:t>
    </dgm:pt>
    <dgm:pt modelId="{4A5C696D-5073-43B0-A6F6-ED705557D1C4}" type="parTrans" cxnId="{EE4B2247-75CE-4BD0-86D2-4AED98D38198}">
      <dgm:prSet/>
      <dgm:spPr/>
      <dgm:t>
        <a:bodyPr/>
        <a:lstStyle/>
        <a:p>
          <a:endParaRPr lang="en-US"/>
        </a:p>
      </dgm:t>
    </dgm:pt>
    <dgm:pt modelId="{4517F08D-9B8F-4318-A760-6404F26A1B77}" type="sibTrans" cxnId="{EE4B2247-75CE-4BD0-86D2-4AED98D38198}">
      <dgm:prSet/>
      <dgm:spPr/>
      <dgm:t>
        <a:bodyPr/>
        <a:lstStyle/>
        <a:p>
          <a:endParaRPr lang="en-US"/>
        </a:p>
      </dgm:t>
    </dgm:pt>
    <dgm:pt modelId="{9ACC6258-C5EA-4E65-A874-422C5C0262CF}">
      <dgm:prSet custT="1"/>
      <dgm:spPr>
        <a:solidFill>
          <a:srgbClr val="FFC000"/>
        </a:solidFill>
        <a:scene3d>
          <a:camera prst="orthographicFront"/>
          <a:lightRig rig="threePt" dir="t"/>
        </a:scene3d>
        <a:sp3d>
          <a:bevelT/>
        </a:sp3d>
      </dgm:spPr>
      <dgm:t>
        <a:bodyPr/>
        <a:lstStyle/>
        <a:p>
          <a:r>
            <a:rPr lang="en-US" sz="2000" dirty="0" smtClean="0">
              <a:solidFill>
                <a:schemeClr val="bg1"/>
              </a:solidFill>
              <a:latin typeface="Arial" panose="020B0604020202020204" pitchFamily="34" charset="0"/>
              <a:cs typeface="Arial" panose="020B0604020202020204" pitchFamily="34" charset="0"/>
            </a:rPr>
            <a:t>Costs and Savings</a:t>
          </a:r>
          <a:endParaRPr lang="el-GR" sz="2000" dirty="0">
            <a:solidFill>
              <a:schemeClr val="bg1"/>
            </a:solidFill>
            <a:latin typeface="Arial" panose="020B0604020202020204" pitchFamily="34" charset="0"/>
            <a:cs typeface="Arial" panose="020B0604020202020204" pitchFamily="34" charset="0"/>
          </a:endParaRPr>
        </a:p>
      </dgm:t>
    </dgm:pt>
    <dgm:pt modelId="{1265C33D-DF12-4F0E-9D82-E35639A3B3FC}" type="parTrans" cxnId="{9A57D49B-F31F-465A-8FE1-0D454D3C76C4}">
      <dgm:prSet/>
      <dgm:spPr/>
      <dgm:t>
        <a:bodyPr/>
        <a:lstStyle/>
        <a:p>
          <a:endParaRPr lang="en-US"/>
        </a:p>
      </dgm:t>
    </dgm:pt>
    <dgm:pt modelId="{96568631-9BD8-4DEA-BF04-9456EE899419}" type="sibTrans" cxnId="{9A57D49B-F31F-465A-8FE1-0D454D3C76C4}">
      <dgm:prSet/>
      <dgm:spPr/>
      <dgm:t>
        <a:bodyPr/>
        <a:lstStyle/>
        <a:p>
          <a:endParaRPr lang="en-US"/>
        </a:p>
      </dgm:t>
    </dgm:pt>
    <dgm:pt modelId="{5FCA51AE-030D-4F91-847D-541D72109D94}">
      <dgm:prSet custT="1"/>
      <dgm:spPr>
        <a:solidFill>
          <a:srgbClr val="92D050"/>
        </a:solidFill>
        <a:scene3d>
          <a:camera prst="orthographicFront"/>
          <a:lightRig rig="threePt" dir="t"/>
        </a:scene3d>
        <a:sp3d>
          <a:bevelT/>
        </a:sp3d>
      </dgm:spPr>
      <dgm:t>
        <a:bodyPr/>
        <a:lstStyle/>
        <a:p>
          <a:r>
            <a:rPr lang="en-US" sz="2000" dirty="0" smtClean="0">
              <a:solidFill>
                <a:schemeClr val="bg1"/>
              </a:solidFill>
              <a:latin typeface="Arial" panose="020B0604020202020204" pitchFamily="34" charset="0"/>
              <a:cs typeface="Arial" panose="020B0604020202020204" pitchFamily="34" charset="0"/>
            </a:rPr>
            <a:t>Saving Time for Busy Students</a:t>
          </a:r>
          <a:endParaRPr lang="el-GR" sz="2000" dirty="0">
            <a:solidFill>
              <a:schemeClr val="bg1"/>
            </a:solidFill>
            <a:latin typeface="Arial" panose="020B0604020202020204" pitchFamily="34" charset="0"/>
            <a:cs typeface="Arial" panose="020B0604020202020204" pitchFamily="34" charset="0"/>
          </a:endParaRPr>
        </a:p>
      </dgm:t>
    </dgm:pt>
    <dgm:pt modelId="{901752AB-DC3F-429E-BB27-784612E26B7B}" type="parTrans" cxnId="{E904236B-3C71-496B-B6E6-3D58F38F5718}">
      <dgm:prSet/>
      <dgm:spPr/>
      <dgm:t>
        <a:bodyPr/>
        <a:lstStyle/>
        <a:p>
          <a:endParaRPr lang="en-US"/>
        </a:p>
      </dgm:t>
    </dgm:pt>
    <dgm:pt modelId="{9C688F1B-2144-4348-B083-4A2BDEC6DB15}" type="sibTrans" cxnId="{E904236B-3C71-496B-B6E6-3D58F38F5718}">
      <dgm:prSet/>
      <dgm:spPr/>
      <dgm:t>
        <a:bodyPr/>
        <a:lstStyle/>
        <a:p>
          <a:endParaRPr lang="en-US"/>
        </a:p>
      </dgm:t>
    </dgm:pt>
    <dgm:pt modelId="{D4F68E14-A4E2-4106-9299-D53E004BCA29}">
      <dgm:prSet custT="1"/>
      <dgm:spPr>
        <a:solidFill>
          <a:srgbClr val="FF5050"/>
        </a:solidFill>
        <a:scene3d>
          <a:camera prst="orthographicFront"/>
          <a:lightRig rig="threePt" dir="t"/>
        </a:scene3d>
        <a:sp3d>
          <a:bevelT/>
        </a:sp3d>
      </dgm:spPr>
      <dgm:t>
        <a:bodyPr/>
        <a:lstStyle/>
        <a:p>
          <a:r>
            <a:rPr lang="en-US" sz="2000" dirty="0" smtClean="0">
              <a:solidFill>
                <a:schemeClr val="bg1"/>
              </a:solidFill>
              <a:latin typeface="Arial" panose="020B0604020202020204" pitchFamily="34" charset="0"/>
              <a:cs typeface="Arial" panose="020B0604020202020204" pitchFamily="34" charset="0"/>
            </a:rPr>
            <a:t>Familiarity with Technology</a:t>
          </a:r>
          <a:endParaRPr lang="el-GR" sz="2000" dirty="0">
            <a:solidFill>
              <a:schemeClr val="bg1"/>
            </a:solidFill>
            <a:latin typeface="Arial" panose="020B0604020202020204" pitchFamily="34" charset="0"/>
            <a:cs typeface="Arial" panose="020B0604020202020204" pitchFamily="34" charset="0"/>
          </a:endParaRPr>
        </a:p>
      </dgm:t>
    </dgm:pt>
    <dgm:pt modelId="{B4D5FDFE-1CFA-4BDB-B967-5522791E81BE}" type="parTrans" cxnId="{26EC36EF-72FC-4C7C-8241-E0B43AB985F9}">
      <dgm:prSet/>
      <dgm:spPr/>
      <dgm:t>
        <a:bodyPr/>
        <a:lstStyle/>
        <a:p>
          <a:endParaRPr lang="en-US"/>
        </a:p>
      </dgm:t>
    </dgm:pt>
    <dgm:pt modelId="{C3B1FF9C-8807-45A4-989A-9E79324A52C2}" type="sibTrans" cxnId="{26EC36EF-72FC-4C7C-8241-E0B43AB985F9}">
      <dgm:prSet/>
      <dgm:spPr/>
      <dgm:t>
        <a:bodyPr/>
        <a:lstStyle/>
        <a:p>
          <a:endParaRPr lang="en-US"/>
        </a:p>
      </dgm:t>
    </dgm:pt>
    <dgm:pt modelId="{F10289E3-A740-41B0-B442-66EFF7197A19}">
      <dgm:prSet custT="1"/>
      <dgm:spPr>
        <a:solidFill>
          <a:srgbClr val="F0D6C6"/>
        </a:solidFill>
        <a:scene3d>
          <a:camera prst="orthographicFront"/>
          <a:lightRig rig="threePt" dir="t"/>
        </a:scene3d>
        <a:sp3d>
          <a:bevelT/>
        </a:sp3d>
      </dgm:spPr>
      <dgm:t>
        <a:bodyPr/>
        <a:lstStyle/>
        <a:p>
          <a:r>
            <a:rPr lang="en-US" sz="2000" dirty="0" smtClean="0">
              <a:solidFill>
                <a:schemeClr val="bg1"/>
              </a:solidFill>
              <a:latin typeface="Arial" panose="020B0604020202020204" pitchFamily="34" charset="0"/>
              <a:cs typeface="Arial" panose="020B0604020202020204" pitchFamily="34" charset="0"/>
            </a:rPr>
            <a:t>Personal and Academic Interests</a:t>
          </a:r>
          <a:endParaRPr lang="el-GR" sz="2000" dirty="0">
            <a:solidFill>
              <a:schemeClr val="bg1"/>
            </a:solidFill>
            <a:latin typeface="Arial" panose="020B0604020202020204" pitchFamily="34" charset="0"/>
            <a:cs typeface="Arial" panose="020B0604020202020204" pitchFamily="34" charset="0"/>
          </a:endParaRPr>
        </a:p>
      </dgm:t>
    </dgm:pt>
    <dgm:pt modelId="{50D3ABB1-42D4-490F-81E6-41A1201F745D}" type="parTrans" cxnId="{1A73EFF5-EBEF-4FEB-AD8B-635D34B1FB33}">
      <dgm:prSet/>
      <dgm:spPr/>
      <dgm:t>
        <a:bodyPr/>
        <a:lstStyle/>
        <a:p>
          <a:endParaRPr lang="en-US"/>
        </a:p>
      </dgm:t>
    </dgm:pt>
    <dgm:pt modelId="{567EAC24-FA3E-411E-9883-8CCE658CA126}" type="sibTrans" cxnId="{1A73EFF5-EBEF-4FEB-AD8B-635D34B1FB33}">
      <dgm:prSet/>
      <dgm:spPr/>
      <dgm:t>
        <a:bodyPr/>
        <a:lstStyle/>
        <a:p>
          <a:endParaRPr lang="en-US"/>
        </a:p>
      </dgm:t>
    </dgm:pt>
    <dgm:pt modelId="{D790BB62-672E-4EEA-A184-19BC03C82EB2}">
      <dgm:prSet custT="1"/>
      <dgm:spPr>
        <a:solidFill>
          <a:srgbClr val="00B0F0"/>
        </a:solidFill>
        <a:scene3d>
          <a:camera prst="orthographicFront"/>
          <a:lightRig rig="threePt" dir="t"/>
        </a:scene3d>
        <a:sp3d>
          <a:bevelT/>
        </a:sp3d>
      </dgm:spPr>
      <dgm:t>
        <a:bodyPr/>
        <a:lstStyle/>
        <a:p>
          <a:r>
            <a:rPr lang="en-US" sz="2000" dirty="0" smtClean="0">
              <a:solidFill>
                <a:schemeClr val="bg1"/>
              </a:solidFill>
              <a:latin typeface="Arial" panose="020B0604020202020204" pitchFamily="34" charset="0"/>
              <a:cs typeface="Arial" panose="020B0604020202020204" pitchFamily="34" charset="0"/>
            </a:rPr>
            <a:t>Chances to Explore and Create</a:t>
          </a:r>
          <a:endParaRPr lang="el-GR" sz="2000" dirty="0">
            <a:solidFill>
              <a:schemeClr val="bg1"/>
            </a:solidFill>
            <a:latin typeface="Arial" panose="020B0604020202020204" pitchFamily="34" charset="0"/>
            <a:cs typeface="Arial" panose="020B0604020202020204" pitchFamily="34" charset="0"/>
          </a:endParaRPr>
        </a:p>
      </dgm:t>
    </dgm:pt>
    <dgm:pt modelId="{14339498-D858-4229-A623-C81ADE700B84}" type="parTrans" cxnId="{3F77CDA3-E35D-4688-BAAD-E5D8C4085E83}">
      <dgm:prSet/>
      <dgm:spPr/>
      <dgm:t>
        <a:bodyPr/>
        <a:lstStyle/>
        <a:p>
          <a:endParaRPr lang="en-US"/>
        </a:p>
      </dgm:t>
    </dgm:pt>
    <dgm:pt modelId="{86712225-EC28-4D76-8855-D9B65C463BC3}" type="sibTrans" cxnId="{3F77CDA3-E35D-4688-BAAD-E5D8C4085E83}">
      <dgm:prSet/>
      <dgm:spPr/>
      <dgm:t>
        <a:bodyPr/>
        <a:lstStyle/>
        <a:p>
          <a:endParaRPr lang="en-US"/>
        </a:p>
      </dgm:t>
    </dgm:pt>
    <dgm:pt modelId="{2E50F158-EC3A-4070-BB61-82992741FBC3}">
      <dgm:prSet custT="1"/>
      <dgm:spPr>
        <a:solidFill>
          <a:srgbClr val="D05ED3"/>
        </a:solidFill>
        <a:scene3d>
          <a:camera prst="orthographicFront"/>
          <a:lightRig rig="threePt" dir="t"/>
        </a:scene3d>
        <a:sp3d>
          <a:bevelT/>
        </a:sp3d>
      </dgm:spPr>
      <dgm:t>
        <a:bodyPr/>
        <a:lstStyle/>
        <a:p>
          <a:r>
            <a:rPr lang="en-US" sz="2000" dirty="0" smtClean="0">
              <a:solidFill>
                <a:schemeClr val="bg1"/>
              </a:solidFill>
              <a:latin typeface="Arial" panose="020B0604020202020204" pitchFamily="34" charset="0"/>
              <a:cs typeface="Arial" panose="020B0604020202020204" pitchFamily="34" charset="0"/>
            </a:rPr>
            <a:t>Feedback and Practice Opportunities</a:t>
          </a:r>
          <a:endParaRPr lang="el-GR" sz="2000" dirty="0">
            <a:solidFill>
              <a:schemeClr val="bg1"/>
            </a:solidFill>
            <a:latin typeface="Arial" panose="020B0604020202020204" pitchFamily="34" charset="0"/>
            <a:cs typeface="Arial" panose="020B0604020202020204" pitchFamily="34" charset="0"/>
          </a:endParaRPr>
        </a:p>
      </dgm:t>
    </dgm:pt>
    <dgm:pt modelId="{A82C259E-CBCE-47F2-9344-225B95D4A06F}" type="parTrans" cxnId="{D91B8A04-3094-48DB-A577-C4FAC9550AFD}">
      <dgm:prSet/>
      <dgm:spPr/>
      <dgm:t>
        <a:bodyPr/>
        <a:lstStyle/>
        <a:p>
          <a:endParaRPr lang="en-US"/>
        </a:p>
      </dgm:t>
    </dgm:pt>
    <dgm:pt modelId="{CE6BF029-1320-4E41-8D00-1FCDF65D56A0}" type="sibTrans" cxnId="{D91B8A04-3094-48DB-A577-C4FAC9550AFD}">
      <dgm:prSet/>
      <dgm:spPr/>
      <dgm:t>
        <a:bodyPr/>
        <a:lstStyle/>
        <a:p>
          <a:endParaRPr lang="en-US"/>
        </a:p>
      </dgm:t>
    </dgm:pt>
    <dgm:pt modelId="{61E639C0-8BFF-4EB4-8326-B0119C33322A}" type="pres">
      <dgm:prSet presAssocID="{B53F5516-2D7E-46B1-A19B-B3AEE887771C}" presName="linear" presStyleCnt="0">
        <dgm:presLayoutVars>
          <dgm:dir/>
          <dgm:animLvl val="lvl"/>
          <dgm:resizeHandles val="exact"/>
        </dgm:presLayoutVars>
      </dgm:prSet>
      <dgm:spPr/>
      <dgm:t>
        <a:bodyPr/>
        <a:lstStyle/>
        <a:p>
          <a:endParaRPr lang="en-US"/>
        </a:p>
      </dgm:t>
    </dgm:pt>
    <dgm:pt modelId="{B713CF8C-E86B-4F17-9089-3FAD09C55EC2}" type="pres">
      <dgm:prSet presAssocID="{10AE9B12-C6AC-42AF-B3B5-9B5C50534B32}" presName="parentLin" presStyleCnt="0"/>
      <dgm:spPr>
        <a:scene3d>
          <a:camera prst="orthographicFront"/>
          <a:lightRig rig="threePt" dir="t"/>
        </a:scene3d>
        <a:sp3d>
          <a:bevelT/>
        </a:sp3d>
      </dgm:spPr>
      <dgm:t>
        <a:bodyPr/>
        <a:lstStyle/>
        <a:p>
          <a:endParaRPr lang="en-US"/>
        </a:p>
      </dgm:t>
    </dgm:pt>
    <dgm:pt modelId="{928F932F-D3B5-4B7A-A1D5-7B723DC891D2}" type="pres">
      <dgm:prSet presAssocID="{10AE9B12-C6AC-42AF-B3B5-9B5C50534B32}" presName="parentLeftMargin" presStyleLbl="node1" presStyleIdx="0" presStyleCnt="10"/>
      <dgm:spPr/>
      <dgm:t>
        <a:bodyPr/>
        <a:lstStyle/>
        <a:p>
          <a:endParaRPr lang="en-US"/>
        </a:p>
      </dgm:t>
    </dgm:pt>
    <dgm:pt modelId="{94755C87-E42D-41CE-B880-C0EF5923EB5F}" type="pres">
      <dgm:prSet presAssocID="{10AE9B12-C6AC-42AF-B3B5-9B5C50534B32}" presName="parentText" presStyleLbl="node1" presStyleIdx="0" presStyleCnt="10" custLinFactNeighborX="-9247" custLinFactNeighborY="1871">
        <dgm:presLayoutVars>
          <dgm:chMax val="0"/>
          <dgm:bulletEnabled val="1"/>
        </dgm:presLayoutVars>
      </dgm:prSet>
      <dgm:spPr/>
      <dgm:t>
        <a:bodyPr/>
        <a:lstStyle/>
        <a:p>
          <a:endParaRPr lang="en-US"/>
        </a:p>
      </dgm:t>
    </dgm:pt>
    <dgm:pt modelId="{F371D987-B7B0-4B38-AF47-2D0DD1E165D9}" type="pres">
      <dgm:prSet presAssocID="{10AE9B12-C6AC-42AF-B3B5-9B5C50534B32}" presName="negativeSpace" presStyleCnt="0"/>
      <dgm:spPr>
        <a:scene3d>
          <a:camera prst="orthographicFront"/>
          <a:lightRig rig="threePt" dir="t"/>
        </a:scene3d>
        <a:sp3d>
          <a:bevelT/>
        </a:sp3d>
      </dgm:spPr>
      <dgm:t>
        <a:bodyPr/>
        <a:lstStyle/>
        <a:p>
          <a:endParaRPr lang="en-US"/>
        </a:p>
      </dgm:t>
    </dgm:pt>
    <dgm:pt modelId="{25CD327C-556C-44F6-B8B6-22EB1B422575}" type="pres">
      <dgm:prSet presAssocID="{10AE9B12-C6AC-42AF-B3B5-9B5C50534B32}" presName="childText" presStyleLbl="conFgAcc1" presStyleIdx="0" presStyleCnt="10">
        <dgm:presLayoutVars>
          <dgm:bulletEnabled val="1"/>
        </dgm:presLayoutVars>
      </dgm:prSet>
      <dgm:spPr>
        <a:scene3d>
          <a:camera prst="orthographicFront"/>
          <a:lightRig rig="threePt" dir="t"/>
        </a:scene3d>
        <a:sp3d>
          <a:bevelT/>
        </a:sp3d>
      </dgm:spPr>
      <dgm:t>
        <a:bodyPr/>
        <a:lstStyle/>
        <a:p>
          <a:endParaRPr lang="en-US"/>
        </a:p>
      </dgm:t>
    </dgm:pt>
    <dgm:pt modelId="{85A98795-1877-430B-B178-79D20E3AA513}" type="pres">
      <dgm:prSet presAssocID="{EF25A311-0FEE-4994-8F16-A38605A33482}" presName="spaceBetweenRectangles" presStyleCnt="0"/>
      <dgm:spPr>
        <a:scene3d>
          <a:camera prst="orthographicFront"/>
          <a:lightRig rig="threePt" dir="t"/>
        </a:scene3d>
        <a:sp3d>
          <a:bevelT/>
        </a:sp3d>
      </dgm:spPr>
      <dgm:t>
        <a:bodyPr/>
        <a:lstStyle/>
        <a:p>
          <a:endParaRPr lang="en-US"/>
        </a:p>
      </dgm:t>
    </dgm:pt>
    <dgm:pt modelId="{6F35AC7C-083B-4F4A-88E4-E41B39EE8AB5}" type="pres">
      <dgm:prSet presAssocID="{B1496864-2EA0-4B31-935A-17C210882C4E}" presName="parentLin" presStyleCnt="0"/>
      <dgm:spPr>
        <a:scene3d>
          <a:camera prst="orthographicFront"/>
          <a:lightRig rig="threePt" dir="t"/>
        </a:scene3d>
        <a:sp3d>
          <a:bevelT/>
        </a:sp3d>
      </dgm:spPr>
      <dgm:t>
        <a:bodyPr/>
        <a:lstStyle/>
        <a:p>
          <a:endParaRPr lang="en-US"/>
        </a:p>
      </dgm:t>
    </dgm:pt>
    <dgm:pt modelId="{AD35E392-C1DD-4BC5-9E1B-2AAA87D02341}" type="pres">
      <dgm:prSet presAssocID="{B1496864-2EA0-4B31-935A-17C210882C4E}" presName="parentLeftMargin" presStyleLbl="node1" presStyleIdx="0" presStyleCnt="10"/>
      <dgm:spPr/>
      <dgm:t>
        <a:bodyPr/>
        <a:lstStyle/>
        <a:p>
          <a:endParaRPr lang="en-US"/>
        </a:p>
      </dgm:t>
    </dgm:pt>
    <dgm:pt modelId="{61FC9256-DB45-478B-8859-A93F835C0E48}" type="pres">
      <dgm:prSet presAssocID="{B1496864-2EA0-4B31-935A-17C210882C4E}" presName="parentText" presStyleLbl="node1" presStyleIdx="1" presStyleCnt="10">
        <dgm:presLayoutVars>
          <dgm:chMax val="0"/>
          <dgm:bulletEnabled val="1"/>
        </dgm:presLayoutVars>
      </dgm:prSet>
      <dgm:spPr/>
      <dgm:t>
        <a:bodyPr/>
        <a:lstStyle/>
        <a:p>
          <a:endParaRPr lang="en-US"/>
        </a:p>
      </dgm:t>
    </dgm:pt>
    <dgm:pt modelId="{5E923E49-D6CE-4A2C-BE52-679254133D1C}" type="pres">
      <dgm:prSet presAssocID="{B1496864-2EA0-4B31-935A-17C210882C4E}" presName="negativeSpace" presStyleCnt="0"/>
      <dgm:spPr>
        <a:scene3d>
          <a:camera prst="orthographicFront"/>
          <a:lightRig rig="threePt" dir="t"/>
        </a:scene3d>
        <a:sp3d>
          <a:bevelT/>
        </a:sp3d>
      </dgm:spPr>
      <dgm:t>
        <a:bodyPr/>
        <a:lstStyle/>
        <a:p>
          <a:endParaRPr lang="en-US"/>
        </a:p>
      </dgm:t>
    </dgm:pt>
    <dgm:pt modelId="{A5FD7586-6DB1-4120-AE4A-2BA4BD3DBF75}" type="pres">
      <dgm:prSet presAssocID="{B1496864-2EA0-4B31-935A-17C210882C4E}" presName="childText" presStyleLbl="conFgAcc1" presStyleIdx="1" presStyleCnt="10">
        <dgm:presLayoutVars>
          <dgm:bulletEnabled val="1"/>
        </dgm:presLayoutVars>
      </dgm:prSet>
      <dgm:spPr>
        <a:scene3d>
          <a:camera prst="orthographicFront"/>
          <a:lightRig rig="threePt" dir="t"/>
        </a:scene3d>
        <a:sp3d>
          <a:bevelT/>
        </a:sp3d>
      </dgm:spPr>
      <dgm:t>
        <a:bodyPr/>
        <a:lstStyle/>
        <a:p>
          <a:endParaRPr lang="en-US"/>
        </a:p>
      </dgm:t>
    </dgm:pt>
    <dgm:pt modelId="{34AC9D90-F38C-45D5-93CC-1BA75E67CD09}" type="pres">
      <dgm:prSet presAssocID="{BD60B548-2B94-4700-BCF2-25ED0D9FA1A4}" presName="spaceBetweenRectangles" presStyleCnt="0"/>
      <dgm:spPr>
        <a:scene3d>
          <a:camera prst="orthographicFront"/>
          <a:lightRig rig="threePt" dir="t"/>
        </a:scene3d>
        <a:sp3d>
          <a:bevelT/>
        </a:sp3d>
      </dgm:spPr>
      <dgm:t>
        <a:bodyPr/>
        <a:lstStyle/>
        <a:p>
          <a:endParaRPr lang="en-US"/>
        </a:p>
      </dgm:t>
    </dgm:pt>
    <dgm:pt modelId="{1AFFB99D-366A-4B05-9EF9-EE96DF8426B4}" type="pres">
      <dgm:prSet presAssocID="{ADB2254C-D176-48E3-9877-5A046BABA67A}" presName="parentLin" presStyleCnt="0"/>
      <dgm:spPr>
        <a:scene3d>
          <a:camera prst="orthographicFront"/>
          <a:lightRig rig="threePt" dir="t"/>
        </a:scene3d>
        <a:sp3d>
          <a:bevelT/>
        </a:sp3d>
      </dgm:spPr>
      <dgm:t>
        <a:bodyPr/>
        <a:lstStyle/>
        <a:p>
          <a:endParaRPr lang="en-US"/>
        </a:p>
      </dgm:t>
    </dgm:pt>
    <dgm:pt modelId="{33359506-2F1B-49D7-87A3-23465F16C73D}" type="pres">
      <dgm:prSet presAssocID="{ADB2254C-D176-48E3-9877-5A046BABA67A}" presName="parentLeftMargin" presStyleLbl="node1" presStyleIdx="1" presStyleCnt="10"/>
      <dgm:spPr/>
      <dgm:t>
        <a:bodyPr/>
        <a:lstStyle/>
        <a:p>
          <a:endParaRPr lang="en-US"/>
        </a:p>
      </dgm:t>
    </dgm:pt>
    <dgm:pt modelId="{B2DFA5EE-394F-44D0-B492-33C40FA78F31}" type="pres">
      <dgm:prSet presAssocID="{ADB2254C-D176-48E3-9877-5A046BABA67A}" presName="parentText" presStyleLbl="node1" presStyleIdx="2" presStyleCnt="10">
        <dgm:presLayoutVars>
          <dgm:chMax val="0"/>
          <dgm:bulletEnabled val="1"/>
        </dgm:presLayoutVars>
      </dgm:prSet>
      <dgm:spPr/>
      <dgm:t>
        <a:bodyPr/>
        <a:lstStyle/>
        <a:p>
          <a:endParaRPr lang="en-US"/>
        </a:p>
      </dgm:t>
    </dgm:pt>
    <dgm:pt modelId="{4FA463F0-725C-4F37-9FE0-C614D7BB0833}" type="pres">
      <dgm:prSet presAssocID="{ADB2254C-D176-48E3-9877-5A046BABA67A}" presName="negativeSpace" presStyleCnt="0"/>
      <dgm:spPr>
        <a:scene3d>
          <a:camera prst="orthographicFront"/>
          <a:lightRig rig="threePt" dir="t"/>
        </a:scene3d>
        <a:sp3d>
          <a:bevelT/>
        </a:sp3d>
      </dgm:spPr>
      <dgm:t>
        <a:bodyPr/>
        <a:lstStyle/>
        <a:p>
          <a:endParaRPr lang="en-US"/>
        </a:p>
      </dgm:t>
    </dgm:pt>
    <dgm:pt modelId="{8A7210AA-9D08-47C8-887E-5B186DF3E84C}" type="pres">
      <dgm:prSet presAssocID="{ADB2254C-D176-48E3-9877-5A046BABA67A}" presName="childText" presStyleLbl="conFgAcc1" presStyleIdx="2" presStyleCnt="10">
        <dgm:presLayoutVars>
          <dgm:bulletEnabled val="1"/>
        </dgm:presLayoutVars>
      </dgm:prSet>
      <dgm:spPr>
        <a:scene3d>
          <a:camera prst="orthographicFront"/>
          <a:lightRig rig="threePt" dir="t"/>
        </a:scene3d>
        <a:sp3d>
          <a:bevelT/>
        </a:sp3d>
      </dgm:spPr>
      <dgm:t>
        <a:bodyPr/>
        <a:lstStyle/>
        <a:p>
          <a:endParaRPr lang="en-US"/>
        </a:p>
      </dgm:t>
    </dgm:pt>
    <dgm:pt modelId="{D78581CB-05EF-4736-9057-DC71D70FD5B7}" type="pres">
      <dgm:prSet presAssocID="{AEE52CFC-494D-4E1E-AD25-1F4AB19358AE}" presName="spaceBetweenRectangles" presStyleCnt="0"/>
      <dgm:spPr>
        <a:scene3d>
          <a:camera prst="orthographicFront"/>
          <a:lightRig rig="threePt" dir="t"/>
        </a:scene3d>
        <a:sp3d>
          <a:bevelT/>
        </a:sp3d>
      </dgm:spPr>
      <dgm:t>
        <a:bodyPr/>
        <a:lstStyle/>
        <a:p>
          <a:endParaRPr lang="en-US"/>
        </a:p>
      </dgm:t>
    </dgm:pt>
    <dgm:pt modelId="{E0BF262B-1C34-48FB-9BE1-43C88BDAEF2E}" type="pres">
      <dgm:prSet presAssocID="{5AE96272-5468-4376-8695-7756D0C3823B}" presName="parentLin" presStyleCnt="0"/>
      <dgm:spPr>
        <a:scene3d>
          <a:camera prst="orthographicFront"/>
          <a:lightRig rig="threePt" dir="t"/>
        </a:scene3d>
        <a:sp3d>
          <a:bevelT/>
        </a:sp3d>
      </dgm:spPr>
      <dgm:t>
        <a:bodyPr/>
        <a:lstStyle/>
        <a:p>
          <a:endParaRPr lang="en-US"/>
        </a:p>
      </dgm:t>
    </dgm:pt>
    <dgm:pt modelId="{9C28729A-72D1-476C-B78D-823DF87F4ACE}" type="pres">
      <dgm:prSet presAssocID="{5AE96272-5468-4376-8695-7756D0C3823B}" presName="parentLeftMargin" presStyleLbl="node1" presStyleIdx="2" presStyleCnt="10"/>
      <dgm:spPr/>
      <dgm:t>
        <a:bodyPr/>
        <a:lstStyle/>
        <a:p>
          <a:endParaRPr lang="en-US"/>
        </a:p>
      </dgm:t>
    </dgm:pt>
    <dgm:pt modelId="{3FB81BD3-3E02-4D6C-A756-E88D3326567F}" type="pres">
      <dgm:prSet presAssocID="{5AE96272-5468-4376-8695-7756D0C3823B}" presName="parentText" presStyleLbl="node1" presStyleIdx="3" presStyleCnt="10">
        <dgm:presLayoutVars>
          <dgm:chMax val="0"/>
          <dgm:bulletEnabled val="1"/>
        </dgm:presLayoutVars>
      </dgm:prSet>
      <dgm:spPr/>
      <dgm:t>
        <a:bodyPr/>
        <a:lstStyle/>
        <a:p>
          <a:endParaRPr lang="en-US"/>
        </a:p>
      </dgm:t>
    </dgm:pt>
    <dgm:pt modelId="{56F21146-D100-4C30-9ED0-5D0A8C0291A3}" type="pres">
      <dgm:prSet presAssocID="{5AE96272-5468-4376-8695-7756D0C3823B}" presName="negativeSpace" presStyleCnt="0"/>
      <dgm:spPr>
        <a:scene3d>
          <a:camera prst="orthographicFront"/>
          <a:lightRig rig="threePt" dir="t"/>
        </a:scene3d>
        <a:sp3d>
          <a:bevelT/>
        </a:sp3d>
      </dgm:spPr>
      <dgm:t>
        <a:bodyPr/>
        <a:lstStyle/>
        <a:p>
          <a:endParaRPr lang="en-US"/>
        </a:p>
      </dgm:t>
    </dgm:pt>
    <dgm:pt modelId="{F2243FEE-0F07-42DB-8E79-9B001BD9F184}" type="pres">
      <dgm:prSet presAssocID="{5AE96272-5468-4376-8695-7756D0C3823B}" presName="childText" presStyleLbl="conFgAcc1" presStyleIdx="3" presStyleCnt="10">
        <dgm:presLayoutVars>
          <dgm:bulletEnabled val="1"/>
        </dgm:presLayoutVars>
      </dgm:prSet>
      <dgm:spPr>
        <a:scene3d>
          <a:camera prst="orthographicFront"/>
          <a:lightRig rig="threePt" dir="t"/>
        </a:scene3d>
        <a:sp3d>
          <a:bevelT/>
        </a:sp3d>
      </dgm:spPr>
      <dgm:t>
        <a:bodyPr/>
        <a:lstStyle/>
        <a:p>
          <a:endParaRPr lang="en-US"/>
        </a:p>
      </dgm:t>
    </dgm:pt>
    <dgm:pt modelId="{AD5FBBE5-B029-43E3-BEAC-6535BDD5F327}" type="pres">
      <dgm:prSet presAssocID="{4517F08D-9B8F-4318-A760-6404F26A1B77}" presName="spaceBetweenRectangles" presStyleCnt="0"/>
      <dgm:spPr>
        <a:scene3d>
          <a:camera prst="orthographicFront"/>
          <a:lightRig rig="threePt" dir="t"/>
        </a:scene3d>
        <a:sp3d>
          <a:bevelT/>
        </a:sp3d>
      </dgm:spPr>
      <dgm:t>
        <a:bodyPr/>
        <a:lstStyle/>
        <a:p>
          <a:endParaRPr lang="en-US"/>
        </a:p>
      </dgm:t>
    </dgm:pt>
    <dgm:pt modelId="{3780B3F4-20C4-49FC-B749-4D619B328050}" type="pres">
      <dgm:prSet presAssocID="{9ACC6258-C5EA-4E65-A874-422C5C0262CF}" presName="parentLin" presStyleCnt="0"/>
      <dgm:spPr>
        <a:scene3d>
          <a:camera prst="orthographicFront"/>
          <a:lightRig rig="threePt" dir="t"/>
        </a:scene3d>
        <a:sp3d>
          <a:bevelT/>
        </a:sp3d>
      </dgm:spPr>
      <dgm:t>
        <a:bodyPr/>
        <a:lstStyle/>
        <a:p>
          <a:endParaRPr lang="en-US"/>
        </a:p>
      </dgm:t>
    </dgm:pt>
    <dgm:pt modelId="{47311CFF-CF5B-405B-91E8-0A64AC638F81}" type="pres">
      <dgm:prSet presAssocID="{9ACC6258-C5EA-4E65-A874-422C5C0262CF}" presName="parentLeftMargin" presStyleLbl="node1" presStyleIdx="3" presStyleCnt="10"/>
      <dgm:spPr/>
      <dgm:t>
        <a:bodyPr/>
        <a:lstStyle/>
        <a:p>
          <a:endParaRPr lang="en-US"/>
        </a:p>
      </dgm:t>
    </dgm:pt>
    <dgm:pt modelId="{3E7BF965-A7F2-4DF2-8D4E-DBE916DF89C5}" type="pres">
      <dgm:prSet presAssocID="{9ACC6258-C5EA-4E65-A874-422C5C0262CF}" presName="parentText" presStyleLbl="node1" presStyleIdx="4" presStyleCnt="10">
        <dgm:presLayoutVars>
          <dgm:chMax val="0"/>
          <dgm:bulletEnabled val="1"/>
        </dgm:presLayoutVars>
      </dgm:prSet>
      <dgm:spPr/>
      <dgm:t>
        <a:bodyPr/>
        <a:lstStyle/>
        <a:p>
          <a:endParaRPr lang="en-US"/>
        </a:p>
      </dgm:t>
    </dgm:pt>
    <dgm:pt modelId="{FAC1BB93-0570-4BDF-BD76-3C0AA66D8696}" type="pres">
      <dgm:prSet presAssocID="{9ACC6258-C5EA-4E65-A874-422C5C0262CF}" presName="negativeSpace" presStyleCnt="0"/>
      <dgm:spPr>
        <a:scene3d>
          <a:camera prst="orthographicFront"/>
          <a:lightRig rig="threePt" dir="t"/>
        </a:scene3d>
        <a:sp3d>
          <a:bevelT/>
        </a:sp3d>
      </dgm:spPr>
      <dgm:t>
        <a:bodyPr/>
        <a:lstStyle/>
        <a:p>
          <a:endParaRPr lang="en-US"/>
        </a:p>
      </dgm:t>
    </dgm:pt>
    <dgm:pt modelId="{4374AD31-140A-458F-A4DB-E23F06035413}" type="pres">
      <dgm:prSet presAssocID="{9ACC6258-C5EA-4E65-A874-422C5C0262CF}" presName="childText" presStyleLbl="conFgAcc1" presStyleIdx="4" presStyleCnt="10">
        <dgm:presLayoutVars>
          <dgm:bulletEnabled val="1"/>
        </dgm:presLayoutVars>
      </dgm:prSet>
      <dgm:spPr>
        <a:scene3d>
          <a:camera prst="orthographicFront"/>
          <a:lightRig rig="threePt" dir="t"/>
        </a:scene3d>
        <a:sp3d>
          <a:bevelT/>
        </a:sp3d>
      </dgm:spPr>
      <dgm:t>
        <a:bodyPr/>
        <a:lstStyle/>
        <a:p>
          <a:endParaRPr lang="en-US"/>
        </a:p>
      </dgm:t>
    </dgm:pt>
    <dgm:pt modelId="{DE99433E-56C9-4F04-889A-BE03E81157C2}" type="pres">
      <dgm:prSet presAssocID="{96568631-9BD8-4DEA-BF04-9456EE899419}" presName="spaceBetweenRectangles" presStyleCnt="0"/>
      <dgm:spPr>
        <a:scene3d>
          <a:camera prst="orthographicFront"/>
          <a:lightRig rig="threePt" dir="t"/>
        </a:scene3d>
        <a:sp3d>
          <a:bevelT/>
        </a:sp3d>
      </dgm:spPr>
      <dgm:t>
        <a:bodyPr/>
        <a:lstStyle/>
        <a:p>
          <a:endParaRPr lang="en-US"/>
        </a:p>
      </dgm:t>
    </dgm:pt>
    <dgm:pt modelId="{79C9ED10-D6BA-4D29-8259-0D6D68B678BD}" type="pres">
      <dgm:prSet presAssocID="{5FCA51AE-030D-4F91-847D-541D72109D94}" presName="parentLin" presStyleCnt="0"/>
      <dgm:spPr>
        <a:scene3d>
          <a:camera prst="orthographicFront"/>
          <a:lightRig rig="threePt" dir="t"/>
        </a:scene3d>
        <a:sp3d>
          <a:bevelT/>
        </a:sp3d>
      </dgm:spPr>
      <dgm:t>
        <a:bodyPr/>
        <a:lstStyle/>
        <a:p>
          <a:endParaRPr lang="en-US"/>
        </a:p>
      </dgm:t>
    </dgm:pt>
    <dgm:pt modelId="{4D2F8AE2-7849-4A57-9874-D17612949A1D}" type="pres">
      <dgm:prSet presAssocID="{5FCA51AE-030D-4F91-847D-541D72109D94}" presName="parentLeftMargin" presStyleLbl="node1" presStyleIdx="4" presStyleCnt="10"/>
      <dgm:spPr/>
      <dgm:t>
        <a:bodyPr/>
        <a:lstStyle/>
        <a:p>
          <a:endParaRPr lang="en-US"/>
        </a:p>
      </dgm:t>
    </dgm:pt>
    <dgm:pt modelId="{2911CF83-0490-4E77-9848-D0196A928B2E}" type="pres">
      <dgm:prSet presAssocID="{5FCA51AE-030D-4F91-847D-541D72109D94}" presName="parentText" presStyleLbl="node1" presStyleIdx="5" presStyleCnt="10">
        <dgm:presLayoutVars>
          <dgm:chMax val="0"/>
          <dgm:bulletEnabled val="1"/>
        </dgm:presLayoutVars>
      </dgm:prSet>
      <dgm:spPr/>
      <dgm:t>
        <a:bodyPr/>
        <a:lstStyle/>
        <a:p>
          <a:endParaRPr lang="en-US"/>
        </a:p>
      </dgm:t>
    </dgm:pt>
    <dgm:pt modelId="{17509CD2-BE9A-470B-91BA-31F727A84AE6}" type="pres">
      <dgm:prSet presAssocID="{5FCA51AE-030D-4F91-847D-541D72109D94}" presName="negativeSpace" presStyleCnt="0"/>
      <dgm:spPr>
        <a:scene3d>
          <a:camera prst="orthographicFront"/>
          <a:lightRig rig="threePt" dir="t"/>
        </a:scene3d>
        <a:sp3d>
          <a:bevelT/>
        </a:sp3d>
      </dgm:spPr>
      <dgm:t>
        <a:bodyPr/>
        <a:lstStyle/>
        <a:p>
          <a:endParaRPr lang="en-US"/>
        </a:p>
      </dgm:t>
    </dgm:pt>
    <dgm:pt modelId="{136552A2-3B45-4CE8-B13B-EE7FBE381F96}" type="pres">
      <dgm:prSet presAssocID="{5FCA51AE-030D-4F91-847D-541D72109D94}" presName="childText" presStyleLbl="conFgAcc1" presStyleIdx="5" presStyleCnt="10">
        <dgm:presLayoutVars>
          <dgm:bulletEnabled val="1"/>
        </dgm:presLayoutVars>
      </dgm:prSet>
      <dgm:spPr>
        <a:scene3d>
          <a:camera prst="orthographicFront"/>
          <a:lightRig rig="threePt" dir="t"/>
        </a:scene3d>
        <a:sp3d>
          <a:bevelT/>
        </a:sp3d>
      </dgm:spPr>
      <dgm:t>
        <a:bodyPr/>
        <a:lstStyle/>
        <a:p>
          <a:endParaRPr lang="en-US"/>
        </a:p>
      </dgm:t>
    </dgm:pt>
    <dgm:pt modelId="{702A694E-CE61-4ACE-AAE2-4AE8B96E910D}" type="pres">
      <dgm:prSet presAssocID="{9C688F1B-2144-4348-B083-4A2BDEC6DB15}" presName="spaceBetweenRectangles" presStyleCnt="0"/>
      <dgm:spPr>
        <a:scene3d>
          <a:camera prst="orthographicFront"/>
          <a:lightRig rig="threePt" dir="t"/>
        </a:scene3d>
        <a:sp3d>
          <a:bevelT/>
        </a:sp3d>
      </dgm:spPr>
      <dgm:t>
        <a:bodyPr/>
        <a:lstStyle/>
        <a:p>
          <a:endParaRPr lang="en-US"/>
        </a:p>
      </dgm:t>
    </dgm:pt>
    <dgm:pt modelId="{BA72A939-1E9C-447B-A2C9-D215BCE4EBA7}" type="pres">
      <dgm:prSet presAssocID="{D4F68E14-A4E2-4106-9299-D53E004BCA29}" presName="parentLin" presStyleCnt="0"/>
      <dgm:spPr>
        <a:scene3d>
          <a:camera prst="orthographicFront"/>
          <a:lightRig rig="threePt" dir="t"/>
        </a:scene3d>
        <a:sp3d>
          <a:bevelT/>
        </a:sp3d>
      </dgm:spPr>
      <dgm:t>
        <a:bodyPr/>
        <a:lstStyle/>
        <a:p>
          <a:endParaRPr lang="en-US"/>
        </a:p>
      </dgm:t>
    </dgm:pt>
    <dgm:pt modelId="{331091EE-EB26-41E3-99FF-62B1C825263B}" type="pres">
      <dgm:prSet presAssocID="{D4F68E14-A4E2-4106-9299-D53E004BCA29}" presName="parentLeftMargin" presStyleLbl="node1" presStyleIdx="5" presStyleCnt="10"/>
      <dgm:spPr/>
      <dgm:t>
        <a:bodyPr/>
        <a:lstStyle/>
        <a:p>
          <a:endParaRPr lang="en-US"/>
        </a:p>
      </dgm:t>
    </dgm:pt>
    <dgm:pt modelId="{2A55F6F5-D70D-4919-8D38-E29802D03EBF}" type="pres">
      <dgm:prSet presAssocID="{D4F68E14-A4E2-4106-9299-D53E004BCA29}" presName="parentText" presStyleLbl="node1" presStyleIdx="6" presStyleCnt="10">
        <dgm:presLayoutVars>
          <dgm:chMax val="0"/>
          <dgm:bulletEnabled val="1"/>
        </dgm:presLayoutVars>
      </dgm:prSet>
      <dgm:spPr/>
      <dgm:t>
        <a:bodyPr/>
        <a:lstStyle/>
        <a:p>
          <a:endParaRPr lang="en-US"/>
        </a:p>
      </dgm:t>
    </dgm:pt>
    <dgm:pt modelId="{91C41EF7-C0AA-4C26-AD36-E967176F9225}" type="pres">
      <dgm:prSet presAssocID="{D4F68E14-A4E2-4106-9299-D53E004BCA29}" presName="negativeSpace" presStyleCnt="0"/>
      <dgm:spPr>
        <a:scene3d>
          <a:camera prst="orthographicFront"/>
          <a:lightRig rig="threePt" dir="t"/>
        </a:scene3d>
        <a:sp3d>
          <a:bevelT/>
        </a:sp3d>
      </dgm:spPr>
      <dgm:t>
        <a:bodyPr/>
        <a:lstStyle/>
        <a:p>
          <a:endParaRPr lang="en-US"/>
        </a:p>
      </dgm:t>
    </dgm:pt>
    <dgm:pt modelId="{30F97363-4679-4A78-BE9C-1CE7A24E0522}" type="pres">
      <dgm:prSet presAssocID="{D4F68E14-A4E2-4106-9299-D53E004BCA29}" presName="childText" presStyleLbl="conFgAcc1" presStyleIdx="6" presStyleCnt="10">
        <dgm:presLayoutVars>
          <dgm:bulletEnabled val="1"/>
        </dgm:presLayoutVars>
      </dgm:prSet>
      <dgm:spPr>
        <a:scene3d>
          <a:camera prst="orthographicFront"/>
          <a:lightRig rig="threePt" dir="t"/>
        </a:scene3d>
        <a:sp3d>
          <a:bevelT/>
        </a:sp3d>
      </dgm:spPr>
      <dgm:t>
        <a:bodyPr/>
        <a:lstStyle/>
        <a:p>
          <a:endParaRPr lang="en-US"/>
        </a:p>
      </dgm:t>
    </dgm:pt>
    <dgm:pt modelId="{C8C256B1-C881-449A-AA61-8B1F0E881B05}" type="pres">
      <dgm:prSet presAssocID="{C3B1FF9C-8807-45A4-989A-9E79324A52C2}" presName="spaceBetweenRectangles" presStyleCnt="0"/>
      <dgm:spPr>
        <a:scene3d>
          <a:camera prst="orthographicFront"/>
          <a:lightRig rig="threePt" dir="t"/>
        </a:scene3d>
        <a:sp3d>
          <a:bevelT/>
        </a:sp3d>
      </dgm:spPr>
      <dgm:t>
        <a:bodyPr/>
        <a:lstStyle/>
        <a:p>
          <a:endParaRPr lang="en-US"/>
        </a:p>
      </dgm:t>
    </dgm:pt>
    <dgm:pt modelId="{5F8E45C3-CD34-4EDB-B32E-41DBD0371444}" type="pres">
      <dgm:prSet presAssocID="{F10289E3-A740-41B0-B442-66EFF7197A19}" presName="parentLin" presStyleCnt="0"/>
      <dgm:spPr>
        <a:scene3d>
          <a:camera prst="orthographicFront"/>
          <a:lightRig rig="threePt" dir="t"/>
        </a:scene3d>
        <a:sp3d>
          <a:bevelT/>
        </a:sp3d>
      </dgm:spPr>
      <dgm:t>
        <a:bodyPr/>
        <a:lstStyle/>
        <a:p>
          <a:endParaRPr lang="en-US"/>
        </a:p>
      </dgm:t>
    </dgm:pt>
    <dgm:pt modelId="{1C40D928-5326-42A0-B32E-53A6B27943D8}" type="pres">
      <dgm:prSet presAssocID="{F10289E3-A740-41B0-B442-66EFF7197A19}" presName="parentLeftMargin" presStyleLbl="node1" presStyleIdx="6" presStyleCnt="10"/>
      <dgm:spPr/>
      <dgm:t>
        <a:bodyPr/>
        <a:lstStyle/>
        <a:p>
          <a:endParaRPr lang="en-US"/>
        </a:p>
      </dgm:t>
    </dgm:pt>
    <dgm:pt modelId="{3B0D85EE-5A95-4F83-9C6F-9A6AFC9E7615}" type="pres">
      <dgm:prSet presAssocID="{F10289E3-A740-41B0-B442-66EFF7197A19}" presName="parentText" presStyleLbl="node1" presStyleIdx="7" presStyleCnt="10">
        <dgm:presLayoutVars>
          <dgm:chMax val="0"/>
          <dgm:bulletEnabled val="1"/>
        </dgm:presLayoutVars>
      </dgm:prSet>
      <dgm:spPr/>
      <dgm:t>
        <a:bodyPr/>
        <a:lstStyle/>
        <a:p>
          <a:endParaRPr lang="en-US"/>
        </a:p>
      </dgm:t>
    </dgm:pt>
    <dgm:pt modelId="{6B330A73-FD3D-4256-9226-4F27A011D6A9}" type="pres">
      <dgm:prSet presAssocID="{F10289E3-A740-41B0-B442-66EFF7197A19}" presName="negativeSpace" presStyleCnt="0"/>
      <dgm:spPr>
        <a:scene3d>
          <a:camera prst="orthographicFront"/>
          <a:lightRig rig="threePt" dir="t"/>
        </a:scene3d>
        <a:sp3d>
          <a:bevelT/>
        </a:sp3d>
      </dgm:spPr>
      <dgm:t>
        <a:bodyPr/>
        <a:lstStyle/>
        <a:p>
          <a:endParaRPr lang="en-US"/>
        </a:p>
      </dgm:t>
    </dgm:pt>
    <dgm:pt modelId="{881C841C-CF5D-49F5-878E-C83A961F194E}" type="pres">
      <dgm:prSet presAssocID="{F10289E3-A740-41B0-B442-66EFF7197A19}" presName="childText" presStyleLbl="conFgAcc1" presStyleIdx="7" presStyleCnt="10">
        <dgm:presLayoutVars>
          <dgm:bulletEnabled val="1"/>
        </dgm:presLayoutVars>
      </dgm:prSet>
      <dgm:spPr>
        <a:scene3d>
          <a:camera prst="orthographicFront"/>
          <a:lightRig rig="threePt" dir="t"/>
        </a:scene3d>
        <a:sp3d>
          <a:bevelT/>
        </a:sp3d>
      </dgm:spPr>
      <dgm:t>
        <a:bodyPr/>
        <a:lstStyle/>
        <a:p>
          <a:endParaRPr lang="en-US"/>
        </a:p>
      </dgm:t>
    </dgm:pt>
    <dgm:pt modelId="{2661CF85-3B9C-4493-AA95-23FEF9951882}" type="pres">
      <dgm:prSet presAssocID="{567EAC24-FA3E-411E-9883-8CCE658CA126}" presName="spaceBetweenRectangles" presStyleCnt="0"/>
      <dgm:spPr>
        <a:scene3d>
          <a:camera prst="orthographicFront"/>
          <a:lightRig rig="threePt" dir="t"/>
        </a:scene3d>
        <a:sp3d>
          <a:bevelT/>
        </a:sp3d>
      </dgm:spPr>
      <dgm:t>
        <a:bodyPr/>
        <a:lstStyle/>
        <a:p>
          <a:endParaRPr lang="en-US"/>
        </a:p>
      </dgm:t>
    </dgm:pt>
    <dgm:pt modelId="{81845230-08C8-4A53-919B-D022394BEB44}" type="pres">
      <dgm:prSet presAssocID="{D790BB62-672E-4EEA-A184-19BC03C82EB2}" presName="parentLin" presStyleCnt="0"/>
      <dgm:spPr>
        <a:scene3d>
          <a:camera prst="orthographicFront"/>
          <a:lightRig rig="threePt" dir="t"/>
        </a:scene3d>
        <a:sp3d>
          <a:bevelT/>
        </a:sp3d>
      </dgm:spPr>
      <dgm:t>
        <a:bodyPr/>
        <a:lstStyle/>
        <a:p>
          <a:endParaRPr lang="en-US"/>
        </a:p>
      </dgm:t>
    </dgm:pt>
    <dgm:pt modelId="{ABD0EDC1-BB8D-411F-8182-68678CB36F4B}" type="pres">
      <dgm:prSet presAssocID="{D790BB62-672E-4EEA-A184-19BC03C82EB2}" presName="parentLeftMargin" presStyleLbl="node1" presStyleIdx="7" presStyleCnt="10"/>
      <dgm:spPr/>
      <dgm:t>
        <a:bodyPr/>
        <a:lstStyle/>
        <a:p>
          <a:endParaRPr lang="en-US"/>
        </a:p>
      </dgm:t>
    </dgm:pt>
    <dgm:pt modelId="{242EECFB-BC23-4A51-BD3F-53482312B941}" type="pres">
      <dgm:prSet presAssocID="{D790BB62-672E-4EEA-A184-19BC03C82EB2}" presName="parentText" presStyleLbl="node1" presStyleIdx="8" presStyleCnt="10">
        <dgm:presLayoutVars>
          <dgm:chMax val="0"/>
          <dgm:bulletEnabled val="1"/>
        </dgm:presLayoutVars>
      </dgm:prSet>
      <dgm:spPr/>
      <dgm:t>
        <a:bodyPr/>
        <a:lstStyle/>
        <a:p>
          <a:endParaRPr lang="en-US"/>
        </a:p>
      </dgm:t>
    </dgm:pt>
    <dgm:pt modelId="{1BA76A88-078B-4254-A669-B256A15DB172}" type="pres">
      <dgm:prSet presAssocID="{D790BB62-672E-4EEA-A184-19BC03C82EB2}" presName="negativeSpace" presStyleCnt="0"/>
      <dgm:spPr>
        <a:scene3d>
          <a:camera prst="orthographicFront"/>
          <a:lightRig rig="threePt" dir="t"/>
        </a:scene3d>
        <a:sp3d>
          <a:bevelT/>
        </a:sp3d>
      </dgm:spPr>
      <dgm:t>
        <a:bodyPr/>
        <a:lstStyle/>
        <a:p>
          <a:endParaRPr lang="en-US"/>
        </a:p>
      </dgm:t>
    </dgm:pt>
    <dgm:pt modelId="{AECF6192-BDBD-4E99-8DBA-1875A8165CCC}" type="pres">
      <dgm:prSet presAssocID="{D790BB62-672E-4EEA-A184-19BC03C82EB2}" presName="childText" presStyleLbl="conFgAcc1" presStyleIdx="8" presStyleCnt="10">
        <dgm:presLayoutVars>
          <dgm:bulletEnabled val="1"/>
        </dgm:presLayoutVars>
      </dgm:prSet>
      <dgm:spPr>
        <a:scene3d>
          <a:camera prst="orthographicFront"/>
          <a:lightRig rig="threePt" dir="t"/>
        </a:scene3d>
        <a:sp3d>
          <a:bevelT/>
        </a:sp3d>
      </dgm:spPr>
      <dgm:t>
        <a:bodyPr/>
        <a:lstStyle/>
        <a:p>
          <a:endParaRPr lang="en-US"/>
        </a:p>
      </dgm:t>
    </dgm:pt>
    <dgm:pt modelId="{54EB6424-EA40-44A4-A847-DE82F4172087}" type="pres">
      <dgm:prSet presAssocID="{86712225-EC28-4D76-8855-D9B65C463BC3}" presName="spaceBetweenRectangles" presStyleCnt="0"/>
      <dgm:spPr>
        <a:scene3d>
          <a:camera prst="orthographicFront"/>
          <a:lightRig rig="threePt" dir="t"/>
        </a:scene3d>
        <a:sp3d>
          <a:bevelT/>
        </a:sp3d>
      </dgm:spPr>
      <dgm:t>
        <a:bodyPr/>
        <a:lstStyle/>
        <a:p>
          <a:endParaRPr lang="en-US"/>
        </a:p>
      </dgm:t>
    </dgm:pt>
    <dgm:pt modelId="{A5EEEFB7-16C8-4A12-A64E-3698A4EAD594}" type="pres">
      <dgm:prSet presAssocID="{2E50F158-EC3A-4070-BB61-82992741FBC3}" presName="parentLin" presStyleCnt="0"/>
      <dgm:spPr>
        <a:scene3d>
          <a:camera prst="orthographicFront"/>
          <a:lightRig rig="threePt" dir="t"/>
        </a:scene3d>
        <a:sp3d>
          <a:bevelT/>
        </a:sp3d>
      </dgm:spPr>
      <dgm:t>
        <a:bodyPr/>
        <a:lstStyle/>
        <a:p>
          <a:endParaRPr lang="en-US"/>
        </a:p>
      </dgm:t>
    </dgm:pt>
    <dgm:pt modelId="{87EF06A1-6D44-456F-A5D3-A5A9343C833A}" type="pres">
      <dgm:prSet presAssocID="{2E50F158-EC3A-4070-BB61-82992741FBC3}" presName="parentLeftMargin" presStyleLbl="node1" presStyleIdx="8" presStyleCnt="10"/>
      <dgm:spPr/>
      <dgm:t>
        <a:bodyPr/>
        <a:lstStyle/>
        <a:p>
          <a:endParaRPr lang="en-US"/>
        </a:p>
      </dgm:t>
    </dgm:pt>
    <dgm:pt modelId="{D24367C1-7ED3-4655-8F18-0193F74EE1CC}" type="pres">
      <dgm:prSet presAssocID="{2E50F158-EC3A-4070-BB61-82992741FBC3}" presName="parentText" presStyleLbl="node1" presStyleIdx="9" presStyleCnt="10">
        <dgm:presLayoutVars>
          <dgm:chMax val="0"/>
          <dgm:bulletEnabled val="1"/>
        </dgm:presLayoutVars>
      </dgm:prSet>
      <dgm:spPr/>
      <dgm:t>
        <a:bodyPr/>
        <a:lstStyle/>
        <a:p>
          <a:endParaRPr lang="en-US"/>
        </a:p>
      </dgm:t>
    </dgm:pt>
    <dgm:pt modelId="{56076C89-0AC9-4738-9E2F-5C8A52B5F3E4}" type="pres">
      <dgm:prSet presAssocID="{2E50F158-EC3A-4070-BB61-82992741FBC3}" presName="negativeSpace" presStyleCnt="0"/>
      <dgm:spPr>
        <a:scene3d>
          <a:camera prst="orthographicFront"/>
          <a:lightRig rig="threePt" dir="t"/>
        </a:scene3d>
        <a:sp3d>
          <a:bevelT/>
        </a:sp3d>
      </dgm:spPr>
      <dgm:t>
        <a:bodyPr/>
        <a:lstStyle/>
        <a:p>
          <a:endParaRPr lang="en-US"/>
        </a:p>
      </dgm:t>
    </dgm:pt>
    <dgm:pt modelId="{EA22E069-8322-437E-83CA-F2DB2E033157}" type="pres">
      <dgm:prSet presAssocID="{2E50F158-EC3A-4070-BB61-82992741FBC3}" presName="childText" presStyleLbl="conFgAcc1" presStyleIdx="9" presStyleCnt="10">
        <dgm:presLayoutVars>
          <dgm:bulletEnabled val="1"/>
        </dgm:presLayoutVars>
      </dgm:prSet>
      <dgm:spPr>
        <a:scene3d>
          <a:camera prst="orthographicFront"/>
          <a:lightRig rig="threePt" dir="t"/>
        </a:scene3d>
        <a:sp3d>
          <a:bevelT/>
        </a:sp3d>
      </dgm:spPr>
      <dgm:t>
        <a:bodyPr/>
        <a:lstStyle/>
        <a:p>
          <a:endParaRPr lang="en-US"/>
        </a:p>
      </dgm:t>
    </dgm:pt>
  </dgm:ptLst>
  <dgm:cxnLst>
    <dgm:cxn modelId="{D1A53B4C-082D-498A-BA4A-E16D1F377C4E}" type="presOf" srcId="{B1496864-2EA0-4B31-935A-17C210882C4E}" destId="{61FC9256-DB45-478B-8859-A93F835C0E48}" srcOrd="1" destOrd="0" presId="urn:microsoft.com/office/officeart/2005/8/layout/list1"/>
    <dgm:cxn modelId="{88FBB35D-5ACA-4C4E-B8EA-A33B34A6472B}" srcId="{B53F5516-2D7E-46B1-A19B-B3AEE887771C}" destId="{ADB2254C-D176-48E3-9877-5A046BABA67A}" srcOrd="2" destOrd="0" parTransId="{3FEF3041-D637-4429-80C0-F26224E7A936}" sibTransId="{AEE52CFC-494D-4E1E-AD25-1F4AB19358AE}"/>
    <dgm:cxn modelId="{B31F9E2E-97CF-4D31-A7DE-D2412AFC4AF3}" type="presOf" srcId="{9ACC6258-C5EA-4E65-A874-422C5C0262CF}" destId="{3E7BF965-A7F2-4DF2-8D4E-DBE916DF89C5}" srcOrd="1" destOrd="0" presId="urn:microsoft.com/office/officeart/2005/8/layout/list1"/>
    <dgm:cxn modelId="{88F9FFE4-C3FC-45D9-BCFB-8A4949511F89}" type="presOf" srcId="{10AE9B12-C6AC-42AF-B3B5-9B5C50534B32}" destId="{928F932F-D3B5-4B7A-A1D5-7B723DC891D2}" srcOrd="0" destOrd="0" presId="urn:microsoft.com/office/officeart/2005/8/layout/list1"/>
    <dgm:cxn modelId="{678AAC1D-FBAF-468F-A8E0-721F54B68CEB}" type="presOf" srcId="{2E50F158-EC3A-4070-BB61-82992741FBC3}" destId="{87EF06A1-6D44-456F-A5D3-A5A9343C833A}" srcOrd="0" destOrd="0" presId="urn:microsoft.com/office/officeart/2005/8/layout/list1"/>
    <dgm:cxn modelId="{67D6FEE9-3919-4D8C-9573-FE108E81A4A9}" type="presOf" srcId="{5FCA51AE-030D-4F91-847D-541D72109D94}" destId="{2911CF83-0490-4E77-9848-D0196A928B2E}" srcOrd="1" destOrd="0" presId="urn:microsoft.com/office/officeart/2005/8/layout/list1"/>
    <dgm:cxn modelId="{8AA35FD5-2754-4A4C-9200-68E050E28834}" type="presOf" srcId="{B1496864-2EA0-4B31-935A-17C210882C4E}" destId="{AD35E392-C1DD-4BC5-9E1B-2AAA87D02341}" srcOrd="0" destOrd="0" presId="urn:microsoft.com/office/officeart/2005/8/layout/list1"/>
    <dgm:cxn modelId="{9A57D49B-F31F-465A-8FE1-0D454D3C76C4}" srcId="{B53F5516-2D7E-46B1-A19B-B3AEE887771C}" destId="{9ACC6258-C5EA-4E65-A874-422C5C0262CF}" srcOrd="4" destOrd="0" parTransId="{1265C33D-DF12-4F0E-9D82-E35639A3B3FC}" sibTransId="{96568631-9BD8-4DEA-BF04-9456EE899419}"/>
    <dgm:cxn modelId="{EE4B2247-75CE-4BD0-86D2-4AED98D38198}" srcId="{B53F5516-2D7E-46B1-A19B-B3AEE887771C}" destId="{5AE96272-5468-4376-8695-7756D0C3823B}" srcOrd="3" destOrd="0" parTransId="{4A5C696D-5073-43B0-A6F6-ED705557D1C4}" sibTransId="{4517F08D-9B8F-4318-A760-6404F26A1B77}"/>
    <dgm:cxn modelId="{6194DDBE-B6AB-4F49-B311-BF012A0BDEB2}" type="presOf" srcId="{D790BB62-672E-4EEA-A184-19BC03C82EB2}" destId="{ABD0EDC1-BB8D-411F-8182-68678CB36F4B}" srcOrd="0" destOrd="0" presId="urn:microsoft.com/office/officeart/2005/8/layout/list1"/>
    <dgm:cxn modelId="{1B85816D-4994-46AA-843D-159A08A1AEDA}" type="presOf" srcId="{F10289E3-A740-41B0-B442-66EFF7197A19}" destId="{3B0D85EE-5A95-4F83-9C6F-9A6AFC9E7615}" srcOrd="1" destOrd="0" presId="urn:microsoft.com/office/officeart/2005/8/layout/list1"/>
    <dgm:cxn modelId="{B4A14072-82BF-4A98-B33D-FEDC71236607}" type="presOf" srcId="{2E50F158-EC3A-4070-BB61-82992741FBC3}" destId="{D24367C1-7ED3-4655-8F18-0193F74EE1CC}" srcOrd="1" destOrd="0" presId="urn:microsoft.com/office/officeart/2005/8/layout/list1"/>
    <dgm:cxn modelId="{2BAC3A2E-7347-4E1D-B83B-6A84D3E08EF6}" type="presOf" srcId="{ADB2254C-D176-48E3-9877-5A046BABA67A}" destId="{B2DFA5EE-394F-44D0-B492-33C40FA78F31}" srcOrd="1" destOrd="0" presId="urn:microsoft.com/office/officeart/2005/8/layout/list1"/>
    <dgm:cxn modelId="{E904236B-3C71-496B-B6E6-3D58F38F5718}" srcId="{B53F5516-2D7E-46B1-A19B-B3AEE887771C}" destId="{5FCA51AE-030D-4F91-847D-541D72109D94}" srcOrd="5" destOrd="0" parTransId="{901752AB-DC3F-429E-BB27-784612E26B7B}" sibTransId="{9C688F1B-2144-4348-B083-4A2BDEC6DB15}"/>
    <dgm:cxn modelId="{14C36F65-9B71-41C2-AB81-470CD80AE6BE}" type="presOf" srcId="{10AE9B12-C6AC-42AF-B3B5-9B5C50534B32}" destId="{94755C87-E42D-41CE-B880-C0EF5923EB5F}" srcOrd="1" destOrd="0" presId="urn:microsoft.com/office/officeart/2005/8/layout/list1"/>
    <dgm:cxn modelId="{D91B8A04-3094-48DB-A577-C4FAC9550AFD}" srcId="{B53F5516-2D7E-46B1-A19B-B3AEE887771C}" destId="{2E50F158-EC3A-4070-BB61-82992741FBC3}" srcOrd="9" destOrd="0" parTransId="{A82C259E-CBCE-47F2-9344-225B95D4A06F}" sibTransId="{CE6BF029-1320-4E41-8D00-1FCDF65D56A0}"/>
    <dgm:cxn modelId="{280A9271-57C5-4796-935B-DB09A7272AB1}" type="presOf" srcId="{5FCA51AE-030D-4F91-847D-541D72109D94}" destId="{4D2F8AE2-7849-4A57-9874-D17612949A1D}" srcOrd="0" destOrd="0" presId="urn:microsoft.com/office/officeart/2005/8/layout/list1"/>
    <dgm:cxn modelId="{2D053136-DCD5-4480-BE84-87C995A55604}" type="presOf" srcId="{D4F68E14-A4E2-4106-9299-D53E004BCA29}" destId="{2A55F6F5-D70D-4919-8D38-E29802D03EBF}" srcOrd="1" destOrd="0" presId="urn:microsoft.com/office/officeart/2005/8/layout/list1"/>
    <dgm:cxn modelId="{1A73EFF5-EBEF-4FEB-AD8B-635D34B1FB33}" srcId="{B53F5516-2D7E-46B1-A19B-B3AEE887771C}" destId="{F10289E3-A740-41B0-B442-66EFF7197A19}" srcOrd="7" destOrd="0" parTransId="{50D3ABB1-42D4-490F-81E6-41A1201F745D}" sibTransId="{567EAC24-FA3E-411E-9883-8CCE658CA126}"/>
    <dgm:cxn modelId="{3F77CDA3-E35D-4688-BAAD-E5D8C4085E83}" srcId="{B53F5516-2D7E-46B1-A19B-B3AEE887771C}" destId="{D790BB62-672E-4EEA-A184-19BC03C82EB2}" srcOrd="8" destOrd="0" parTransId="{14339498-D858-4229-A623-C81ADE700B84}" sibTransId="{86712225-EC28-4D76-8855-D9B65C463BC3}"/>
    <dgm:cxn modelId="{26EC36EF-72FC-4C7C-8241-E0B43AB985F9}" srcId="{B53F5516-2D7E-46B1-A19B-B3AEE887771C}" destId="{D4F68E14-A4E2-4106-9299-D53E004BCA29}" srcOrd="6" destOrd="0" parTransId="{B4D5FDFE-1CFA-4BDB-B967-5522791E81BE}" sibTransId="{C3B1FF9C-8807-45A4-989A-9E79324A52C2}"/>
    <dgm:cxn modelId="{07182123-3490-4FB6-8195-4A4FB141A78B}" type="presOf" srcId="{ADB2254C-D176-48E3-9877-5A046BABA67A}" destId="{33359506-2F1B-49D7-87A3-23465F16C73D}" srcOrd="0" destOrd="0" presId="urn:microsoft.com/office/officeart/2005/8/layout/list1"/>
    <dgm:cxn modelId="{574454DD-B571-459F-AC57-3C0CE603C2A2}" type="presOf" srcId="{F10289E3-A740-41B0-B442-66EFF7197A19}" destId="{1C40D928-5326-42A0-B32E-53A6B27943D8}" srcOrd="0" destOrd="0" presId="urn:microsoft.com/office/officeart/2005/8/layout/list1"/>
    <dgm:cxn modelId="{0ADDF8D9-2389-4027-ACDA-184A00AD4B81}" type="presOf" srcId="{5AE96272-5468-4376-8695-7756D0C3823B}" destId="{3FB81BD3-3E02-4D6C-A756-E88D3326567F}" srcOrd="1" destOrd="0" presId="urn:microsoft.com/office/officeart/2005/8/layout/list1"/>
    <dgm:cxn modelId="{BF8A388B-6450-4837-9C52-7E45B29565AD}" srcId="{B53F5516-2D7E-46B1-A19B-B3AEE887771C}" destId="{10AE9B12-C6AC-42AF-B3B5-9B5C50534B32}" srcOrd="0" destOrd="0" parTransId="{7E0D5CA1-7DC8-415E-B887-E0CCB1526F5D}" sibTransId="{EF25A311-0FEE-4994-8F16-A38605A33482}"/>
    <dgm:cxn modelId="{537458C6-4204-4D0D-BDF4-98A00209245E}" type="presOf" srcId="{5AE96272-5468-4376-8695-7756D0C3823B}" destId="{9C28729A-72D1-476C-B78D-823DF87F4ACE}" srcOrd="0" destOrd="0" presId="urn:microsoft.com/office/officeart/2005/8/layout/list1"/>
    <dgm:cxn modelId="{F2094E96-71F7-473F-9E5F-A759A523347D}" type="presOf" srcId="{D4F68E14-A4E2-4106-9299-D53E004BCA29}" destId="{331091EE-EB26-41E3-99FF-62B1C825263B}" srcOrd="0" destOrd="0" presId="urn:microsoft.com/office/officeart/2005/8/layout/list1"/>
    <dgm:cxn modelId="{4D918AAF-F5FF-4295-ABCF-772B5CDD19AF}" type="presOf" srcId="{B53F5516-2D7E-46B1-A19B-B3AEE887771C}" destId="{61E639C0-8BFF-4EB4-8326-B0119C33322A}" srcOrd="0" destOrd="0" presId="urn:microsoft.com/office/officeart/2005/8/layout/list1"/>
    <dgm:cxn modelId="{FB8B75F0-AA33-416A-9485-AC7F23A37E13}" type="presOf" srcId="{9ACC6258-C5EA-4E65-A874-422C5C0262CF}" destId="{47311CFF-CF5B-405B-91E8-0A64AC638F81}" srcOrd="0" destOrd="0" presId="urn:microsoft.com/office/officeart/2005/8/layout/list1"/>
    <dgm:cxn modelId="{B2AC337B-A0F6-47AA-AE48-C3B91FAB2E8B}" srcId="{B53F5516-2D7E-46B1-A19B-B3AEE887771C}" destId="{B1496864-2EA0-4B31-935A-17C210882C4E}" srcOrd="1" destOrd="0" parTransId="{D242B90D-E37E-44D6-A195-666EEA8E39B3}" sibTransId="{BD60B548-2B94-4700-BCF2-25ED0D9FA1A4}"/>
    <dgm:cxn modelId="{FEABF8DE-B3A0-45B4-9DA0-3561A24D9A95}" type="presOf" srcId="{D790BB62-672E-4EEA-A184-19BC03C82EB2}" destId="{242EECFB-BC23-4A51-BD3F-53482312B941}" srcOrd="1" destOrd="0" presId="urn:microsoft.com/office/officeart/2005/8/layout/list1"/>
    <dgm:cxn modelId="{788ED071-BB1F-416F-8312-51EFCF7AB1B6}" type="presParOf" srcId="{61E639C0-8BFF-4EB4-8326-B0119C33322A}" destId="{B713CF8C-E86B-4F17-9089-3FAD09C55EC2}" srcOrd="0" destOrd="0" presId="urn:microsoft.com/office/officeart/2005/8/layout/list1"/>
    <dgm:cxn modelId="{2C25E70F-796B-4FD8-B3FE-7356B48F13CC}" type="presParOf" srcId="{B713CF8C-E86B-4F17-9089-3FAD09C55EC2}" destId="{928F932F-D3B5-4B7A-A1D5-7B723DC891D2}" srcOrd="0" destOrd="0" presId="urn:microsoft.com/office/officeart/2005/8/layout/list1"/>
    <dgm:cxn modelId="{1E43FE78-575B-44C1-AED4-404ED26BDE9A}" type="presParOf" srcId="{B713CF8C-E86B-4F17-9089-3FAD09C55EC2}" destId="{94755C87-E42D-41CE-B880-C0EF5923EB5F}" srcOrd="1" destOrd="0" presId="urn:microsoft.com/office/officeart/2005/8/layout/list1"/>
    <dgm:cxn modelId="{40830A64-F622-4C2B-995E-69EB14AD2DE0}" type="presParOf" srcId="{61E639C0-8BFF-4EB4-8326-B0119C33322A}" destId="{F371D987-B7B0-4B38-AF47-2D0DD1E165D9}" srcOrd="1" destOrd="0" presId="urn:microsoft.com/office/officeart/2005/8/layout/list1"/>
    <dgm:cxn modelId="{A28C5344-EA4D-45C8-9356-5206419924D9}" type="presParOf" srcId="{61E639C0-8BFF-4EB4-8326-B0119C33322A}" destId="{25CD327C-556C-44F6-B8B6-22EB1B422575}" srcOrd="2" destOrd="0" presId="urn:microsoft.com/office/officeart/2005/8/layout/list1"/>
    <dgm:cxn modelId="{E4FDADA9-A135-4C15-B75B-B3F9DB261FA1}" type="presParOf" srcId="{61E639C0-8BFF-4EB4-8326-B0119C33322A}" destId="{85A98795-1877-430B-B178-79D20E3AA513}" srcOrd="3" destOrd="0" presId="urn:microsoft.com/office/officeart/2005/8/layout/list1"/>
    <dgm:cxn modelId="{C485B604-2D1E-4969-9627-7C95519FBDDE}" type="presParOf" srcId="{61E639C0-8BFF-4EB4-8326-B0119C33322A}" destId="{6F35AC7C-083B-4F4A-88E4-E41B39EE8AB5}" srcOrd="4" destOrd="0" presId="urn:microsoft.com/office/officeart/2005/8/layout/list1"/>
    <dgm:cxn modelId="{66D65AC2-342E-49F8-B43C-88D805E52D7B}" type="presParOf" srcId="{6F35AC7C-083B-4F4A-88E4-E41B39EE8AB5}" destId="{AD35E392-C1DD-4BC5-9E1B-2AAA87D02341}" srcOrd="0" destOrd="0" presId="urn:microsoft.com/office/officeart/2005/8/layout/list1"/>
    <dgm:cxn modelId="{325BABB8-848B-4201-BD70-D764E6216619}" type="presParOf" srcId="{6F35AC7C-083B-4F4A-88E4-E41B39EE8AB5}" destId="{61FC9256-DB45-478B-8859-A93F835C0E48}" srcOrd="1" destOrd="0" presId="urn:microsoft.com/office/officeart/2005/8/layout/list1"/>
    <dgm:cxn modelId="{AF9473A2-2088-4112-833E-9D53B73CBCA3}" type="presParOf" srcId="{61E639C0-8BFF-4EB4-8326-B0119C33322A}" destId="{5E923E49-D6CE-4A2C-BE52-679254133D1C}" srcOrd="5" destOrd="0" presId="urn:microsoft.com/office/officeart/2005/8/layout/list1"/>
    <dgm:cxn modelId="{4FEB82E7-2232-4CF7-B4B8-D8A6D1281F68}" type="presParOf" srcId="{61E639C0-8BFF-4EB4-8326-B0119C33322A}" destId="{A5FD7586-6DB1-4120-AE4A-2BA4BD3DBF75}" srcOrd="6" destOrd="0" presId="urn:microsoft.com/office/officeart/2005/8/layout/list1"/>
    <dgm:cxn modelId="{3604D99E-8197-4F00-9783-5A9DC38BA852}" type="presParOf" srcId="{61E639C0-8BFF-4EB4-8326-B0119C33322A}" destId="{34AC9D90-F38C-45D5-93CC-1BA75E67CD09}" srcOrd="7" destOrd="0" presId="urn:microsoft.com/office/officeart/2005/8/layout/list1"/>
    <dgm:cxn modelId="{D7CCF3CC-A603-4543-9899-BC52159AE082}" type="presParOf" srcId="{61E639C0-8BFF-4EB4-8326-B0119C33322A}" destId="{1AFFB99D-366A-4B05-9EF9-EE96DF8426B4}" srcOrd="8" destOrd="0" presId="urn:microsoft.com/office/officeart/2005/8/layout/list1"/>
    <dgm:cxn modelId="{59DE8FEB-F9CB-4418-BFFA-2E3A22904636}" type="presParOf" srcId="{1AFFB99D-366A-4B05-9EF9-EE96DF8426B4}" destId="{33359506-2F1B-49D7-87A3-23465F16C73D}" srcOrd="0" destOrd="0" presId="urn:microsoft.com/office/officeart/2005/8/layout/list1"/>
    <dgm:cxn modelId="{04E8BB3F-047C-4013-BB94-214B13193A9F}" type="presParOf" srcId="{1AFFB99D-366A-4B05-9EF9-EE96DF8426B4}" destId="{B2DFA5EE-394F-44D0-B492-33C40FA78F31}" srcOrd="1" destOrd="0" presId="urn:microsoft.com/office/officeart/2005/8/layout/list1"/>
    <dgm:cxn modelId="{9C276077-5702-485D-A215-5BF7AC3EC144}" type="presParOf" srcId="{61E639C0-8BFF-4EB4-8326-B0119C33322A}" destId="{4FA463F0-725C-4F37-9FE0-C614D7BB0833}" srcOrd="9" destOrd="0" presId="urn:microsoft.com/office/officeart/2005/8/layout/list1"/>
    <dgm:cxn modelId="{50D6A5A8-F002-42B3-ADED-01DC00909B06}" type="presParOf" srcId="{61E639C0-8BFF-4EB4-8326-B0119C33322A}" destId="{8A7210AA-9D08-47C8-887E-5B186DF3E84C}" srcOrd="10" destOrd="0" presId="urn:microsoft.com/office/officeart/2005/8/layout/list1"/>
    <dgm:cxn modelId="{E8CBD3B6-D32A-412B-A28B-59746E01C07C}" type="presParOf" srcId="{61E639C0-8BFF-4EB4-8326-B0119C33322A}" destId="{D78581CB-05EF-4736-9057-DC71D70FD5B7}" srcOrd="11" destOrd="0" presId="urn:microsoft.com/office/officeart/2005/8/layout/list1"/>
    <dgm:cxn modelId="{C21A3C5F-19B9-4291-B1FE-17AD18DD1732}" type="presParOf" srcId="{61E639C0-8BFF-4EB4-8326-B0119C33322A}" destId="{E0BF262B-1C34-48FB-9BE1-43C88BDAEF2E}" srcOrd="12" destOrd="0" presId="urn:microsoft.com/office/officeart/2005/8/layout/list1"/>
    <dgm:cxn modelId="{67DB5FDE-842C-458B-9E19-27F41C254DF6}" type="presParOf" srcId="{E0BF262B-1C34-48FB-9BE1-43C88BDAEF2E}" destId="{9C28729A-72D1-476C-B78D-823DF87F4ACE}" srcOrd="0" destOrd="0" presId="urn:microsoft.com/office/officeart/2005/8/layout/list1"/>
    <dgm:cxn modelId="{B33A9441-0410-41A3-934A-22CB6F0CEC23}" type="presParOf" srcId="{E0BF262B-1C34-48FB-9BE1-43C88BDAEF2E}" destId="{3FB81BD3-3E02-4D6C-A756-E88D3326567F}" srcOrd="1" destOrd="0" presId="urn:microsoft.com/office/officeart/2005/8/layout/list1"/>
    <dgm:cxn modelId="{3B801FB2-FD78-4AA7-A972-197AADC9222B}" type="presParOf" srcId="{61E639C0-8BFF-4EB4-8326-B0119C33322A}" destId="{56F21146-D100-4C30-9ED0-5D0A8C0291A3}" srcOrd="13" destOrd="0" presId="urn:microsoft.com/office/officeart/2005/8/layout/list1"/>
    <dgm:cxn modelId="{DE0CFA02-7818-4FE4-B559-409322B96C7D}" type="presParOf" srcId="{61E639C0-8BFF-4EB4-8326-B0119C33322A}" destId="{F2243FEE-0F07-42DB-8E79-9B001BD9F184}" srcOrd="14" destOrd="0" presId="urn:microsoft.com/office/officeart/2005/8/layout/list1"/>
    <dgm:cxn modelId="{FC9A0526-BF74-4A5A-9E19-7A7D6DE6EEDA}" type="presParOf" srcId="{61E639C0-8BFF-4EB4-8326-B0119C33322A}" destId="{AD5FBBE5-B029-43E3-BEAC-6535BDD5F327}" srcOrd="15" destOrd="0" presId="urn:microsoft.com/office/officeart/2005/8/layout/list1"/>
    <dgm:cxn modelId="{C6CCDA2B-1DC2-4FCA-ADA8-0400439AA25E}" type="presParOf" srcId="{61E639C0-8BFF-4EB4-8326-B0119C33322A}" destId="{3780B3F4-20C4-49FC-B749-4D619B328050}" srcOrd="16" destOrd="0" presId="urn:microsoft.com/office/officeart/2005/8/layout/list1"/>
    <dgm:cxn modelId="{0458FC7C-33D1-4D90-AB6F-835188477ADD}" type="presParOf" srcId="{3780B3F4-20C4-49FC-B749-4D619B328050}" destId="{47311CFF-CF5B-405B-91E8-0A64AC638F81}" srcOrd="0" destOrd="0" presId="urn:microsoft.com/office/officeart/2005/8/layout/list1"/>
    <dgm:cxn modelId="{97708252-B726-45CC-AD35-201992195752}" type="presParOf" srcId="{3780B3F4-20C4-49FC-B749-4D619B328050}" destId="{3E7BF965-A7F2-4DF2-8D4E-DBE916DF89C5}" srcOrd="1" destOrd="0" presId="urn:microsoft.com/office/officeart/2005/8/layout/list1"/>
    <dgm:cxn modelId="{600A6863-B500-458C-AD61-2CE42CC7B7F8}" type="presParOf" srcId="{61E639C0-8BFF-4EB4-8326-B0119C33322A}" destId="{FAC1BB93-0570-4BDF-BD76-3C0AA66D8696}" srcOrd="17" destOrd="0" presId="urn:microsoft.com/office/officeart/2005/8/layout/list1"/>
    <dgm:cxn modelId="{033801C7-3D3D-4592-A476-8B537FD10AA4}" type="presParOf" srcId="{61E639C0-8BFF-4EB4-8326-B0119C33322A}" destId="{4374AD31-140A-458F-A4DB-E23F06035413}" srcOrd="18" destOrd="0" presId="urn:microsoft.com/office/officeart/2005/8/layout/list1"/>
    <dgm:cxn modelId="{1CEC8A9D-A8BD-4735-BD9E-E943FC8C9E41}" type="presParOf" srcId="{61E639C0-8BFF-4EB4-8326-B0119C33322A}" destId="{DE99433E-56C9-4F04-889A-BE03E81157C2}" srcOrd="19" destOrd="0" presId="urn:microsoft.com/office/officeart/2005/8/layout/list1"/>
    <dgm:cxn modelId="{D21E4A94-11B9-43CA-AEDD-BED3EDF82ED2}" type="presParOf" srcId="{61E639C0-8BFF-4EB4-8326-B0119C33322A}" destId="{79C9ED10-D6BA-4D29-8259-0D6D68B678BD}" srcOrd="20" destOrd="0" presId="urn:microsoft.com/office/officeart/2005/8/layout/list1"/>
    <dgm:cxn modelId="{6700487B-4414-4331-9CDE-42737523ECB9}" type="presParOf" srcId="{79C9ED10-D6BA-4D29-8259-0D6D68B678BD}" destId="{4D2F8AE2-7849-4A57-9874-D17612949A1D}" srcOrd="0" destOrd="0" presId="urn:microsoft.com/office/officeart/2005/8/layout/list1"/>
    <dgm:cxn modelId="{2D3F1C58-DCB4-487C-86C7-4C200D8DF628}" type="presParOf" srcId="{79C9ED10-D6BA-4D29-8259-0D6D68B678BD}" destId="{2911CF83-0490-4E77-9848-D0196A928B2E}" srcOrd="1" destOrd="0" presId="urn:microsoft.com/office/officeart/2005/8/layout/list1"/>
    <dgm:cxn modelId="{0F529E8C-4438-4D6B-AC34-FD41D59B3D12}" type="presParOf" srcId="{61E639C0-8BFF-4EB4-8326-B0119C33322A}" destId="{17509CD2-BE9A-470B-91BA-31F727A84AE6}" srcOrd="21" destOrd="0" presId="urn:microsoft.com/office/officeart/2005/8/layout/list1"/>
    <dgm:cxn modelId="{B92F2A6B-6904-4BC1-BFDC-61321728DAC2}" type="presParOf" srcId="{61E639C0-8BFF-4EB4-8326-B0119C33322A}" destId="{136552A2-3B45-4CE8-B13B-EE7FBE381F96}" srcOrd="22" destOrd="0" presId="urn:microsoft.com/office/officeart/2005/8/layout/list1"/>
    <dgm:cxn modelId="{D007DC0C-8297-4289-8C97-C3A5B55C777D}" type="presParOf" srcId="{61E639C0-8BFF-4EB4-8326-B0119C33322A}" destId="{702A694E-CE61-4ACE-AAE2-4AE8B96E910D}" srcOrd="23" destOrd="0" presId="urn:microsoft.com/office/officeart/2005/8/layout/list1"/>
    <dgm:cxn modelId="{4E4BEE34-EFB3-4A56-A721-53CFBE60D3B7}" type="presParOf" srcId="{61E639C0-8BFF-4EB4-8326-B0119C33322A}" destId="{BA72A939-1E9C-447B-A2C9-D215BCE4EBA7}" srcOrd="24" destOrd="0" presId="urn:microsoft.com/office/officeart/2005/8/layout/list1"/>
    <dgm:cxn modelId="{2C183321-676A-4C7A-80CE-6999AA87A2FA}" type="presParOf" srcId="{BA72A939-1E9C-447B-A2C9-D215BCE4EBA7}" destId="{331091EE-EB26-41E3-99FF-62B1C825263B}" srcOrd="0" destOrd="0" presId="urn:microsoft.com/office/officeart/2005/8/layout/list1"/>
    <dgm:cxn modelId="{6E91CCF0-4D93-43A4-BA1C-2AF0A0E6C22B}" type="presParOf" srcId="{BA72A939-1E9C-447B-A2C9-D215BCE4EBA7}" destId="{2A55F6F5-D70D-4919-8D38-E29802D03EBF}" srcOrd="1" destOrd="0" presId="urn:microsoft.com/office/officeart/2005/8/layout/list1"/>
    <dgm:cxn modelId="{BEE89A76-3705-4867-A6A8-0FB378E3CD73}" type="presParOf" srcId="{61E639C0-8BFF-4EB4-8326-B0119C33322A}" destId="{91C41EF7-C0AA-4C26-AD36-E967176F9225}" srcOrd="25" destOrd="0" presId="urn:microsoft.com/office/officeart/2005/8/layout/list1"/>
    <dgm:cxn modelId="{779E65BA-99F6-4DAE-9D0E-24C0A82CBDA1}" type="presParOf" srcId="{61E639C0-8BFF-4EB4-8326-B0119C33322A}" destId="{30F97363-4679-4A78-BE9C-1CE7A24E0522}" srcOrd="26" destOrd="0" presId="urn:microsoft.com/office/officeart/2005/8/layout/list1"/>
    <dgm:cxn modelId="{011C92D1-8963-437A-B204-C7379DCB422F}" type="presParOf" srcId="{61E639C0-8BFF-4EB4-8326-B0119C33322A}" destId="{C8C256B1-C881-449A-AA61-8B1F0E881B05}" srcOrd="27" destOrd="0" presId="urn:microsoft.com/office/officeart/2005/8/layout/list1"/>
    <dgm:cxn modelId="{A750C81B-E0CF-4821-8839-654A44066698}" type="presParOf" srcId="{61E639C0-8BFF-4EB4-8326-B0119C33322A}" destId="{5F8E45C3-CD34-4EDB-B32E-41DBD0371444}" srcOrd="28" destOrd="0" presId="urn:microsoft.com/office/officeart/2005/8/layout/list1"/>
    <dgm:cxn modelId="{792CA52D-ECC2-4ED6-904F-A627288E0F7C}" type="presParOf" srcId="{5F8E45C3-CD34-4EDB-B32E-41DBD0371444}" destId="{1C40D928-5326-42A0-B32E-53A6B27943D8}" srcOrd="0" destOrd="0" presId="urn:microsoft.com/office/officeart/2005/8/layout/list1"/>
    <dgm:cxn modelId="{EF7D5FDE-CEDA-4D42-934D-415EDB33DFB1}" type="presParOf" srcId="{5F8E45C3-CD34-4EDB-B32E-41DBD0371444}" destId="{3B0D85EE-5A95-4F83-9C6F-9A6AFC9E7615}" srcOrd="1" destOrd="0" presId="urn:microsoft.com/office/officeart/2005/8/layout/list1"/>
    <dgm:cxn modelId="{7C6F5E02-2329-4D5E-B6CA-4126AD9FA189}" type="presParOf" srcId="{61E639C0-8BFF-4EB4-8326-B0119C33322A}" destId="{6B330A73-FD3D-4256-9226-4F27A011D6A9}" srcOrd="29" destOrd="0" presId="urn:microsoft.com/office/officeart/2005/8/layout/list1"/>
    <dgm:cxn modelId="{B5E736AE-EFC8-4344-8BAE-CE5E3454E124}" type="presParOf" srcId="{61E639C0-8BFF-4EB4-8326-B0119C33322A}" destId="{881C841C-CF5D-49F5-878E-C83A961F194E}" srcOrd="30" destOrd="0" presId="urn:microsoft.com/office/officeart/2005/8/layout/list1"/>
    <dgm:cxn modelId="{1A38E25B-495C-48B5-ABA0-3A1E63F64646}" type="presParOf" srcId="{61E639C0-8BFF-4EB4-8326-B0119C33322A}" destId="{2661CF85-3B9C-4493-AA95-23FEF9951882}" srcOrd="31" destOrd="0" presId="urn:microsoft.com/office/officeart/2005/8/layout/list1"/>
    <dgm:cxn modelId="{7D5A9A7D-1285-478A-B774-F29399823103}" type="presParOf" srcId="{61E639C0-8BFF-4EB4-8326-B0119C33322A}" destId="{81845230-08C8-4A53-919B-D022394BEB44}" srcOrd="32" destOrd="0" presId="urn:microsoft.com/office/officeart/2005/8/layout/list1"/>
    <dgm:cxn modelId="{C5FC22EB-C617-484D-8BE3-0058E0781737}" type="presParOf" srcId="{81845230-08C8-4A53-919B-D022394BEB44}" destId="{ABD0EDC1-BB8D-411F-8182-68678CB36F4B}" srcOrd="0" destOrd="0" presId="urn:microsoft.com/office/officeart/2005/8/layout/list1"/>
    <dgm:cxn modelId="{CAD6F8CA-5034-4A31-A63D-BF40738301B4}" type="presParOf" srcId="{81845230-08C8-4A53-919B-D022394BEB44}" destId="{242EECFB-BC23-4A51-BD3F-53482312B941}" srcOrd="1" destOrd="0" presId="urn:microsoft.com/office/officeart/2005/8/layout/list1"/>
    <dgm:cxn modelId="{71C122D4-39C6-47BA-BA26-14624C67351B}" type="presParOf" srcId="{61E639C0-8BFF-4EB4-8326-B0119C33322A}" destId="{1BA76A88-078B-4254-A669-B256A15DB172}" srcOrd="33" destOrd="0" presId="urn:microsoft.com/office/officeart/2005/8/layout/list1"/>
    <dgm:cxn modelId="{14E98E60-BD63-47BA-9BA8-E4D923CAF1FE}" type="presParOf" srcId="{61E639C0-8BFF-4EB4-8326-B0119C33322A}" destId="{AECF6192-BDBD-4E99-8DBA-1875A8165CCC}" srcOrd="34" destOrd="0" presId="urn:microsoft.com/office/officeart/2005/8/layout/list1"/>
    <dgm:cxn modelId="{332FD607-2E76-48BC-9DE1-A4ACD8F254D3}" type="presParOf" srcId="{61E639C0-8BFF-4EB4-8326-B0119C33322A}" destId="{54EB6424-EA40-44A4-A847-DE82F4172087}" srcOrd="35" destOrd="0" presId="urn:microsoft.com/office/officeart/2005/8/layout/list1"/>
    <dgm:cxn modelId="{9BA20072-A910-4385-B7AB-9FCFD633C654}" type="presParOf" srcId="{61E639C0-8BFF-4EB4-8326-B0119C33322A}" destId="{A5EEEFB7-16C8-4A12-A64E-3698A4EAD594}" srcOrd="36" destOrd="0" presId="urn:microsoft.com/office/officeart/2005/8/layout/list1"/>
    <dgm:cxn modelId="{995A1A78-2960-4B03-88AB-E0842659FC67}" type="presParOf" srcId="{A5EEEFB7-16C8-4A12-A64E-3698A4EAD594}" destId="{87EF06A1-6D44-456F-A5D3-A5A9343C833A}" srcOrd="0" destOrd="0" presId="urn:microsoft.com/office/officeart/2005/8/layout/list1"/>
    <dgm:cxn modelId="{8D7F2713-ADC4-4A55-92A1-9131819985A3}" type="presParOf" srcId="{A5EEEFB7-16C8-4A12-A64E-3698A4EAD594}" destId="{D24367C1-7ED3-4655-8F18-0193F74EE1CC}" srcOrd="1" destOrd="0" presId="urn:microsoft.com/office/officeart/2005/8/layout/list1"/>
    <dgm:cxn modelId="{E3219F41-FE7C-45C1-B014-0289BEFCE1A2}" type="presParOf" srcId="{61E639C0-8BFF-4EB4-8326-B0119C33322A}" destId="{56076C89-0AC9-4738-9E2F-5C8A52B5F3E4}" srcOrd="37" destOrd="0" presId="urn:microsoft.com/office/officeart/2005/8/layout/list1"/>
    <dgm:cxn modelId="{501D09BF-AC06-48E5-B10D-6E7424619F2F}" type="presParOf" srcId="{61E639C0-8BFF-4EB4-8326-B0119C33322A}" destId="{EA22E069-8322-437E-83CA-F2DB2E033157}" srcOrd="3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0B15257-3C75-48C6-9228-BAB34EEF7D4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39912CB-B460-46F0-B931-B56B90F0EBB1}">
      <dgm:prSet phldrT="[Text]" custT="1"/>
      <dgm:spPr>
        <a:solidFill>
          <a:schemeClr val="accent4">
            <a:lumMod val="60000"/>
            <a:lumOff val="40000"/>
          </a:schemeClr>
        </a:solidFill>
        <a:ln>
          <a:solidFill>
            <a:schemeClr val="accent4">
              <a:lumMod val="60000"/>
              <a:lumOff val="40000"/>
            </a:schemeClr>
          </a:solidFill>
        </a:ln>
        <a:scene3d>
          <a:camera prst="orthographicFront"/>
          <a:lightRig rig="threePt" dir="t"/>
        </a:scene3d>
        <a:sp3d>
          <a:bevelT/>
        </a:sp3d>
      </dgm:spPr>
      <dgm:t>
        <a:bodyPr/>
        <a:lstStyle/>
        <a:p>
          <a:r>
            <a:rPr lang="en-US" sz="2000" u="none" dirty="0" smtClean="0">
              <a:solidFill>
                <a:schemeClr val="bg1"/>
              </a:solidFill>
              <a:latin typeface="Arial" panose="020B0604020202020204" pitchFamily="34" charset="0"/>
              <a:cs typeface="Arial" panose="020B0604020202020204" pitchFamily="34" charset="0"/>
            </a:rPr>
            <a:t>Purpose of the Tool </a:t>
          </a:r>
          <a:endParaRPr lang="en-US" sz="2000" u="none" dirty="0">
            <a:solidFill>
              <a:schemeClr val="bg1"/>
            </a:solidFill>
            <a:latin typeface="Arial" panose="020B0604020202020204" pitchFamily="34" charset="0"/>
            <a:cs typeface="Arial" panose="020B0604020202020204" pitchFamily="34" charset="0"/>
          </a:endParaRPr>
        </a:p>
      </dgm:t>
    </dgm:pt>
    <dgm:pt modelId="{9BDBC57C-3849-4822-BDF3-FE1BDA78F676}" type="parTrans" cxnId="{0611CBCF-E04C-4589-AA58-727BCA751AC8}">
      <dgm:prSet/>
      <dgm:spPr/>
      <dgm:t>
        <a:bodyPr/>
        <a:lstStyle/>
        <a:p>
          <a:endParaRPr lang="en-US"/>
        </a:p>
      </dgm:t>
    </dgm:pt>
    <dgm:pt modelId="{CEB2872B-C298-47C4-BD25-F18166EF8DB9}" type="sibTrans" cxnId="{0611CBCF-E04C-4589-AA58-727BCA751AC8}">
      <dgm:prSet/>
      <dgm:spPr/>
      <dgm:t>
        <a:bodyPr/>
        <a:lstStyle/>
        <a:p>
          <a:endParaRPr lang="en-US"/>
        </a:p>
      </dgm:t>
    </dgm:pt>
    <dgm:pt modelId="{541FE351-5567-4AB2-AC15-515A96841CE9}">
      <dgm:prSet phldrT="[Text]" custT="1"/>
      <dgm:spPr>
        <a:solidFill>
          <a:schemeClr val="accent2"/>
        </a:solidFill>
        <a:ln>
          <a:solidFill>
            <a:schemeClr val="accent2"/>
          </a:solidFill>
        </a:ln>
        <a:scene3d>
          <a:camera prst="orthographicFront"/>
          <a:lightRig rig="threePt" dir="t"/>
        </a:scene3d>
        <a:sp3d>
          <a:bevelT/>
        </a:sp3d>
      </dgm:spPr>
      <dgm:t>
        <a:bodyPr/>
        <a:lstStyle/>
        <a:p>
          <a:r>
            <a:rPr lang="en-US" sz="2000" u="none" dirty="0" smtClean="0">
              <a:solidFill>
                <a:schemeClr val="bg1"/>
              </a:solidFill>
              <a:latin typeface="Arial" panose="020B0604020202020204" pitchFamily="34" charset="0"/>
              <a:cs typeface="Arial" panose="020B0604020202020204" pitchFamily="34" charset="0"/>
            </a:rPr>
            <a:t>Context</a:t>
          </a:r>
          <a:endParaRPr lang="en-US" sz="2000" u="none" dirty="0">
            <a:solidFill>
              <a:schemeClr val="bg1"/>
            </a:solidFill>
            <a:latin typeface="Arial" panose="020B0604020202020204" pitchFamily="34" charset="0"/>
            <a:cs typeface="Arial" panose="020B0604020202020204" pitchFamily="34" charset="0"/>
          </a:endParaRPr>
        </a:p>
      </dgm:t>
    </dgm:pt>
    <dgm:pt modelId="{9B58051A-4D0C-4BDE-BBD9-8192232937ED}" type="parTrans" cxnId="{B50C8A03-CEAA-4E56-8A6D-64AD3FB60069}">
      <dgm:prSet/>
      <dgm:spPr/>
      <dgm:t>
        <a:bodyPr/>
        <a:lstStyle/>
        <a:p>
          <a:endParaRPr lang="en-US"/>
        </a:p>
      </dgm:t>
    </dgm:pt>
    <dgm:pt modelId="{90058F5D-C8F9-4EAE-828C-4EECC92F0BDE}" type="sibTrans" cxnId="{B50C8A03-CEAA-4E56-8A6D-64AD3FB60069}">
      <dgm:prSet/>
      <dgm:spPr/>
      <dgm:t>
        <a:bodyPr/>
        <a:lstStyle/>
        <a:p>
          <a:endParaRPr lang="en-US"/>
        </a:p>
      </dgm:t>
    </dgm:pt>
    <dgm:pt modelId="{CB08555E-FDDD-49BD-B499-76AB96788BB6}">
      <dgm:prSet/>
      <dgm:spPr>
        <a:solidFill>
          <a:schemeClr val="accent4">
            <a:lumMod val="40000"/>
            <a:lumOff val="60000"/>
            <a:alpha val="90000"/>
          </a:schemeClr>
        </a:solidFill>
        <a:ln>
          <a:solidFill>
            <a:schemeClr val="accent4">
              <a:lumMod val="60000"/>
              <a:lumOff val="40000"/>
              <a:alpha val="90000"/>
            </a:schemeClr>
          </a:solidFill>
        </a:ln>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Before considering anything else, each digital tool selection should be made with a clear purpose in mind. Is the tool meant to prepare the student for standardized tests or is it meant to help students explore their more creative side? Although some tools may end up being used for multiple tasks, a specific goal is key to maximizing the tool’s value.</a:t>
          </a:r>
          <a:endParaRPr lang="el-GR" dirty="0">
            <a:solidFill>
              <a:schemeClr val="bg1"/>
            </a:solidFill>
            <a:latin typeface="Arial" panose="020B0604020202020204" pitchFamily="34" charset="0"/>
            <a:cs typeface="Arial" panose="020B0604020202020204" pitchFamily="34" charset="0"/>
          </a:endParaRPr>
        </a:p>
      </dgm:t>
    </dgm:pt>
    <dgm:pt modelId="{CED2D790-EAB2-4346-9248-A43B84F82078}" type="parTrans" cxnId="{FB700539-A559-4774-B47F-E66DB14ED25C}">
      <dgm:prSet/>
      <dgm:spPr/>
      <dgm:t>
        <a:bodyPr/>
        <a:lstStyle/>
        <a:p>
          <a:endParaRPr lang="en-US"/>
        </a:p>
      </dgm:t>
    </dgm:pt>
    <dgm:pt modelId="{212572C5-C83A-42F1-A221-EC3ED1E458F3}" type="sibTrans" cxnId="{FB700539-A559-4774-B47F-E66DB14ED25C}">
      <dgm:prSet/>
      <dgm:spPr/>
      <dgm:t>
        <a:bodyPr/>
        <a:lstStyle/>
        <a:p>
          <a:endParaRPr lang="en-US"/>
        </a:p>
      </dgm:t>
    </dgm:pt>
    <dgm:pt modelId="{5C5452CC-7BFB-4F77-B599-24057FF11337}">
      <dgm:prSet phldrT="[Text]" custT="1"/>
      <dgm:spPr>
        <a:solidFill>
          <a:schemeClr val="accent6">
            <a:lumMod val="60000"/>
            <a:lumOff val="40000"/>
          </a:schemeClr>
        </a:solidFill>
        <a:ln>
          <a:solidFill>
            <a:schemeClr val="accent6">
              <a:lumMod val="60000"/>
              <a:lumOff val="40000"/>
            </a:schemeClr>
          </a:solidFill>
        </a:ln>
        <a:scene3d>
          <a:camera prst="orthographicFront"/>
          <a:lightRig rig="threePt" dir="t"/>
        </a:scene3d>
        <a:sp3d>
          <a:bevelT/>
        </a:sp3d>
      </dgm:spPr>
      <dgm:t>
        <a:bodyPr/>
        <a:lstStyle/>
        <a:p>
          <a:r>
            <a:rPr lang="en-US" sz="1800" u="none" dirty="0" smtClean="0">
              <a:solidFill>
                <a:schemeClr val="bg1"/>
              </a:solidFill>
              <a:latin typeface="Arial" panose="020B0604020202020204" pitchFamily="34" charset="0"/>
              <a:cs typeface="Arial" panose="020B0604020202020204" pitchFamily="34" charset="0"/>
            </a:rPr>
            <a:t>Is the tool required or is just something extra? </a:t>
          </a:r>
          <a:endParaRPr lang="en-US" sz="1800" u="none" dirty="0">
            <a:solidFill>
              <a:schemeClr val="bg1"/>
            </a:solidFill>
            <a:latin typeface="Arial" panose="020B0604020202020204" pitchFamily="34" charset="0"/>
            <a:cs typeface="Arial" panose="020B0604020202020204" pitchFamily="34" charset="0"/>
          </a:endParaRPr>
        </a:p>
      </dgm:t>
    </dgm:pt>
    <dgm:pt modelId="{3CD47343-B7E4-46D8-9E34-5478D8592BE8}" type="sibTrans" cxnId="{F3130DE1-0CEE-4A65-90FD-5399ECC2221E}">
      <dgm:prSet/>
      <dgm:spPr/>
      <dgm:t>
        <a:bodyPr/>
        <a:lstStyle/>
        <a:p>
          <a:endParaRPr lang="en-US"/>
        </a:p>
      </dgm:t>
    </dgm:pt>
    <dgm:pt modelId="{B96AF088-DE8B-49AA-8891-6E61FCE50126}" type="parTrans" cxnId="{F3130DE1-0CEE-4A65-90FD-5399ECC2221E}">
      <dgm:prSet/>
      <dgm:spPr/>
      <dgm:t>
        <a:bodyPr/>
        <a:lstStyle/>
        <a:p>
          <a:endParaRPr lang="en-US"/>
        </a:p>
      </dgm:t>
    </dgm:pt>
    <dgm:pt modelId="{A56323A7-CEFA-4698-AAD8-10E96998E9AB}">
      <dgm:prSet/>
      <dgm:spPr>
        <a:solidFill>
          <a:schemeClr val="accent6">
            <a:lumMod val="40000"/>
            <a:lumOff val="60000"/>
            <a:alpha val="90000"/>
          </a:schemeClr>
        </a:solidFill>
        <a:ln>
          <a:solidFill>
            <a:schemeClr val="accent6">
              <a:lumMod val="40000"/>
              <a:lumOff val="60000"/>
              <a:alpha val="90000"/>
            </a:schemeClr>
          </a:solidFill>
        </a:ln>
        <a:scene3d>
          <a:camera prst="orthographicFront"/>
          <a:lightRig rig="threePt" dir="t"/>
        </a:scene3d>
        <a:sp3d>
          <a:bevelT/>
        </a:sp3d>
      </dgm:spPr>
      <dgm:t>
        <a:bodyPr/>
        <a:lstStyle/>
        <a:p>
          <a:r>
            <a:rPr lang="en-US" dirty="0" smtClean="0">
              <a:latin typeface="Arial" panose="020B0604020202020204" pitchFamily="34" charset="0"/>
              <a:cs typeface="Arial" panose="020B0604020202020204" pitchFamily="34" charset="0"/>
            </a:rPr>
            <a:t>Once you know the purpose and type of tool you’re looking for, determine how the tool will figure into the student’s existing inventory of tools. Is this tool going to be required for a class or other academic program? Is it just an extra way for the student to explore topics not covered during class? </a:t>
          </a:r>
          <a:endParaRPr lang="en-US" dirty="0">
            <a:latin typeface="Arial" panose="020B0604020202020204" pitchFamily="34" charset="0"/>
            <a:cs typeface="Arial" panose="020B0604020202020204" pitchFamily="34" charset="0"/>
          </a:endParaRPr>
        </a:p>
      </dgm:t>
    </dgm:pt>
    <dgm:pt modelId="{71F306B3-0724-45DF-8F2E-107BD4382191}" type="sibTrans" cxnId="{8EF26B73-11F0-4AC5-A544-795795CEC199}">
      <dgm:prSet/>
      <dgm:spPr/>
      <dgm:t>
        <a:bodyPr/>
        <a:lstStyle/>
        <a:p>
          <a:endParaRPr lang="en-US"/>
        </a:p>
      </dgm:t>
    </dgm:pt>
    <dgm:pt modelId="{EB35ECA9-DDE2-4F8B-A7E6-0FD3023E526B}" type="parTrans" cxnId="{8EF26B73-11F0-4AC5-A544-795795CEC199}">
      <dgm:prSet/>
      <dgm:spPr/>
      <dgm:t>
        <a:bodyPr/>
        <a:lstStyle/>
        <a:p>
          <a:endParaRPr lang="en-US"/>
        </a:p>
      </dgm:t>
    </dgm:pt>
    <dgm:pt modelId="{65D83BD9-38DD-4546-B881-0F2740D385D7}">
      <dgm:prSet phldrT="[Text]" custT="1"/>
      <dgm:spPr>
        <a:solidFill>
          <a:srgbClr val="F79BEC"/>
        </a:solidFill>
        <a:ln>
          <a:solidFill>
            <a:srgbClr val="F79BEC"/>
          </a:solidFill>
        </a:ln>
        <a:scene3d>
          <a:camera prst="orthographicFront"/>
          <a:lightRig rig="threePt" dir="t"/>
        </a:scene3d>
        <a:sp3d>
          <a:bevelT/>
        </a:sp3d>
      </dgm:spPr>
      <dgm:t>
        <a:bodyPr/>
        <a:lstStyle/>
        <a:p>
          <a:r>
            <a:rPr lang="en-US" sz="2000" u="none" dirty="0" smtClean="0">
              <a:solidFill>
                <a:schemeClr val="bg1"/>
              </a:solidFill>
              <a:latin typeface="Arial" panose="020B0604020202020204" pitchFamily="34" charset="0"/>
              <a:cs typeface="Arial" panose="020B0604020202020204" pitchFamily="34" charset="0"/>
            </a:rPr>
            <a:t>Individual or Collaborative? </a:t>
          </a:r>
          <a:endParaRPr lang="en-US" sz="2000" u="none" dirty="0">
            <a:solidFill>
              <a:schemeClr val="bg1"/>
            </a:solidFill>
            <a:latin typeface="Arial" panose="020B0604020202020204" pitchFamily="34" charset="0"/>
            <a:cs typeface="Arial" panose="020B0604020202020204" pitchFamily="34" charset="0"/>
          </a:endParaRPr>
        </a:p>
      </dgm:t>
    </dgm:pt>
    <dgm:pt modelId="{3A813B79-2759-4FEF-BF0D-4DC2E81C6CA8}" type="sibTrans" cxnId="{189D9CEE-F294-48E3-8B52-E7BA510584E8}">
      <dgm:prSet/>
      <dgm:spPr/>
      <dgm:t>
        <a:bodyPr/>
        <a:lstStyle/>
        <a:p>
          <a:endParaRPr lang="en-US"/>
        </a:p>
      </dgm:t>
    </dgm:pt>
    <dgm:pt modelId="{B81B962E-DC57-412C-B2E0-88794FDD5486}" type="parTrans" cxnId="{189D9CEE-F294-48E3-8B52-E7BA510584E8}">
      <dgm:prSet/>
      <dgm:spPr/>
      <dgm:t>
        <a:bodyPr/>
        <a:lstStyle/>
        <a:p>
          <a:endParaRPr lang="en-US"/>
        </a:p>
      </dgm:t>
    </dgm:pt>
    <dgm:pt modelId="{407CEA22-C653-4F70-ACC1-14A7F3A5888A}">
      <dgm:prSet phldrT="[Text]" custT="1"/>
      <dgm:spPr>
        <a:solidFill>
          <a:srgbClr val="FDE9FB">
            <a:alpha val="89804"/>
          </a:srgbClr>
        </a:solidFill>
        <a:ln>
          <a:solidFill>
            <a:srgbClr val="C566F0">
              <a:alpha val="90000"/>
            </a:srgbClr>
          </a:solidFill>
        </a:ln>
        <a:scene3d>
          <a:camera prst="orthographicFront"/>
          <a:lightRig rig="threePt" dir="t"/>
        </a:scene3d>
        <a:sp3d>
          <a:bevelT/>
        </a:sp3d>
      </dgm:spPr>
      <dgm:t>
        <a:bodyPr/>
        <a:lstStyle/>
        <a:p>
          <a:r>
            <a:rPr lang="en-US" sz="1600" dirty="0" smtClean="0">
              <a:latin typeface="Arial" panose="020B0604020202020204" pitchFamily="34" charset="0"/>
              <a:cs typeface="Arial" panose="020B0604020202020204" pitchFamily="34" charset="0"/>
            </a:rPr>
            <a:t>Is this tool meant to give students a sense of community or is it meant for individual work? Some digital tools might provide those students at the top of the class a chance to connect with similar students. Educational technology affords them the chance to build not only academic abilities, but also the social skills at the heart of the learning process.</a:t>
          </a:r>
          <a:endParaRPr lang="en-US" sz="1600" dirty="0">
            <a:solidFill>
              <a:schemeClr val="bg1"/>
            </a:solidFill>
            <a:latin typeface="Arial" panose="020B0604020202020204" pitchFamily="34" charset="0"/>
            <a:cs typeface="Arial" panose="020B0604020202020204" pitchFamily="34" charset="0"/>
          </a:endParaRPr>
        </a:p>
      </dgm:t>
    </dgm:pt>
    <dgm:pt modelId="{EC1DF97B-151D-437A-BEEF-26CD4174EFDB}" type="sibTrans" cxnId="{DD2BFC14-CB1D-40D0-B10A-0B93084764F7}">
      <dgm:prSet/>
      <dgm:spPr/>
      <dgm:t>
        <a:bodyPr/>
        <a:lstStyle/>
        <a:p>
          <a:endParaRPr lang="en-US"/>
        </a:p>
      </dgm:t>
    </dgm:pt>
    <dgm:pt modelId="{F80407EF-9E0E-47CB-B60C-A8DBC23C37F1}" type="parTrans" cxnId="{DD2BFC14-CB1D-40D0-B10A-0B93084764F7}">
      <dgm:prSet/>
      <dgm:spPr/>
      <dgm:t>
        <a:bodyPr/>
        <a:lstStyle/>
        <a:p>
          <a:endParaRPr lang="en-US"/>
        </a:p>
      </dgm:t>
    </dgm:pt>
    <dgm:pt modelId="{8771B2E5-54E2-464D-8687-B0A8792466EC}">
      <dgm:prSet phldrT="[Text]" custT="1"/>
      <dgm:spPr>
        <a:solidFill>
          <a:schemeClr val="accent2">
            <a:lumMod val="40000"/>
            <a:lumOff val="60000"/>
            <a:alpha val="89804"/>
          </a:schemeClr>
        </a:solidFill>
        <a:ln>
          <a:solidFill>
            <a:schemeClr val="accent2">
              <a:alpha val="90000"/>
            </a:schemeClr>
          </a:solidFill>
        </a:ln>
        <a:scene3d>
          <a:camera prst="orthographicFront"/>
          <a:lightRig rig="threePt" dir="t"/>
        </a:scene3d>
        <a:sp3d>
          <a:bevelT/>
        </a:sp3d>
      </dgm:spPr>
      <dgm:t>
        <a:bodyPr/>
        <a:lstStyle/>
        <a:p>
          <a:r>
            <a:rPr lang="en-US" sz="2000" dirty="0" smtClean="0">
              <a:latin typeface="Arial" panose="020B0604020202020204" pitchFamily="34" charset="0"/>
              <a:cs typeface="Arial" panose="020B0604020202020204" pitchFamily="34" charset="0"/>
            </a:rPr>
            <a:t>Classroom, Home or Something New? Consider where the tool will be used. The context in which the tool is used will shape how the student uses the tool.</a:t>
          </a:r>
          <a:endParaRPr lang="en-US" sz="2000" dirty="0">
            <a:solidFill>
              <a:schemeClr val="bg1"/>
            </a:solidFill>
            <a:latin typeface="Arial" panose="020B0604020202020204" pitchFamily="34" charset="0"/>
            <a:cs typeface="Arial" panose="020B0604020202020204" pitchFamily="34" charset="0"/>
          </a:endParaRPr>
        </a:p>
      </dgm:t>
    </dgm:pt>
    <dgm:pt modelId="{45D6B390-8370-4103-BF40-E4D99C9C2937}" type="sibTrans" cxnId="{0AED4D59-AFC1-4137-AC81-FDAB20731EEF}">
      <dgm:prSet/>
      <dgm:spPr/>
      <dgm:t>
        <a:bodyPr/>
        <a:lstStyle/>
        <a:p>
          <a:endParaRPr lang="en-US"/>
        </a:p>
      </dgm:t>
    </dgm:pt>
    <dgm:pt modelId="{CB44F0CE-BD4C-46B7-BD6E-A8DE278B06E8}" type="parTrans" cxnId="{0AED4D59-AFC1-4137-AC81-FDAB20731EEF}">
      <dgm:prSet/>
      <dgm:spPr/>
      <dgm:t>
        <a:bodyPr/>
        <a:lstStyle/>
        <a:p>
          <a:endParaRPr lang="en-US"/>
        </a:p>
      </dgm:t>
    </dgm:pt>
    <dgm:pt modelId="{E30B625E-9CB9-4694-AE0D-9B8D561299BD}" type="pres">
      <dgm:prSet presAssocID="{50B15257-3C75-48C6-9228-BAB34EEF7D44}" presName="Name0" presStyleCnt="0">
        <dgm:presLayoutVars>
          <dgm:dir/>
          <dgm:animLvl val="lvl"/>
          <dgm:resizeHandles val="exact"/>
        </dgm:presLayoutVars>
      </dgm:prSet>
      <dgm:spPr/>
      <dgm:t>
        <a:bodyPr/>
        <a:lstStyle/>
        <a:p>
          <a:endParaRPr lang="en-US"/>
        </a:p>
      </dgm:t>
    </dgm:pt>
    <dgm:pt modelId="{7E0CC195-29DB-4E5E-A010-A72BF012A331}" type="pres">
      <dgm:prSet presAssocID="{139912CB-B460-46F0-B931-B56B90F0EBB1}" presName="composite" presStyleCnt="0"/>
      <dgm:spPr>
        <a:scene3d>
          <a:camera prst="orthographicFront"/>
          <a:lightRig rig="threePt" dir="t"/>
        </a:scene3d>
        <a:sp3d>
          <a:bevelT/>
        </a:sp3d>
      </dgm:spPr>
      <dgm:t>
        <a:bodyPr/>
        <a:lstStyle/>
        <a:p>
          <a:endParaRPr lang="en-US"/>
        </a:p>
      </dgm:t>
    </dgm:pt>
    <dgm:pt modelId="{6D08E3F8-E764-4F36-942F-FF5D52B757B5}" type="pres">
      <dgm:prSet presAssocID="{139912CB-B460-46F0-B931-B56B90F0EBB1}" presName="parTx" presStyleLbl="alignNode1" presStyleIdx="0" presStyleCnt="4">
        <dgm:presLayoutVars>
          <dgm:chMax val="0"/>
          <dgm:chPref val="0"/>
          <dgm:bulletEnabled val="1"/>
        </dgm:presLayoutVars>
      </dgm:prSet>
      <dgm:spPr/>
      <dgm:t>
        <a:bodyPr/>
        <a:lstStyle/>
        <a:p>
          <a:endParaRPr lang="en-US"/>
        </a:p>
      </dgm:t>
    </dgm:pt>
    <dgm:pt modelId="{84202203-E1DD-415E-9B7A-5C2E76DC92F3}" type="pres">
      <dgm:prSet presAssocID="{139912CB-B460-46F0-B931-B56B90F0EBB1}" presName="desTx" presStyleLbl="alignAccFollowNode1" presStyleIdx="0" presStyleCnt="4" custLinFactNeighborY="596">
        <dgm:presLayoutVars>
          <dgm:bulletEnabled val="1"/>
        </dgm:presLayoutVars>
      </dgm:prSet>
      <dgm:spPr/>
      <dgm:t>
        <a:bodyPr/>
        <a:lstStyle/>
        <a:p>
          <a:endParaRPr lang="en-US"/>
        </a:p>
      </dgm:t>
    </dgm:pt>
    <dgm:pt modelId="{817CDFDA-6C41-44CA-AB85-597E14D601E7}" type="pres">
      <dgm:prSet presAssocID="{CEB2872B-C298-47C4-BD25-F18166EF8DB9}" presName="space" presStyleCnt="0"/>
      <dgm:spPr>
        <a:scene3d>
          <a:camera prst="orthographicFront"/>
          <a:lightRig rig="threePt" dir="t"/>
        </a:scene3d>
        <a:sp3d>
          <a:bevelT/>
        </a:sp3d>
      </dgm:spPr>
      <dgm:t>
        <a:bodyPr/>
        <a:lstStyle/>
        <a:p>
          <a:endParaRPr lang="en-US"/>
        </a:p>
      </dgm:t>
    </dgm:pt>
    <dgm:pt modelId="{5D968C09-A84D-480D-973D-907728E0CD35}" type="pres">
      <dgm:prSet presAssocID="{541FE351-5567-4AB2-AC15-515A96841CE9}" presName="composite" presStyleCnt="0"/>
      <dgm:spPr>
        <a:scene3d>
          <a:camera prst="orthographicFront"/>
          <a:lightRig rig="threePt" dir="t"/>
        </a:scene3d>
        <a:sp3d>
          <a:bevelT/>
        </a:sp3d>
      </dgm:spPr>
      <dgm:t>
        <a:bodyPr/>
        <a:lstStyle/>
        <a:p>
          <a:endParaRPr lang="en-US"/>
        </a:p>
      </dgm:t>
    </dgm:pt>
    <dgm:pt modelId="{7C649CD7-FBAB-4970-8C38-009EB374EFDF}" type="pres">
      <dgm:prSet presAssocID="{541FE351-5567-4AB2-AC15-515A96841CE9}" presName="parTx" presStyleLbl="alignNode1" presStyleIdx="1" presStyleCnt="4">
        <dgm:presLayoutVars>
          <dgm:chMax val="0"/>
          <dgm:chPref val="0"/>
          <dgm:bulletEnabled val="1"/>
        </dgm:presLayoutVars>
      </dgm:prSet>
      <dgm:spPr/>
      <dgm:t>
        <a:bodyPr/>
        <a:lstStyle/>
        <a:p>
          <a:endParaRPr lang="en-US"/>
        </a:p>
      </dgm:t>
    </dgm:pt>
    <dgm:pt modelId="{965CC436-74B6-4F9C-AACC-D7CBE6C3CC6E}" type="pres">
      <dgm:prSet presAssocID="{541FE351-5567-4AB2-AC15-515A96841CE9}" presName="desTx" presStyleLbl="alignAccFollowNode1" presStyleIdx="1" presStyleCnt="4" custLinFactNeighborY="894">
        <dgm:presLayoutVars>
          <dgm:bulletEnabled val="1"/>
        </dgm:presLayoutVars>
      </dgm:prSet>
      <dgm:spPr/>
      <dgm:t>
        <a:bodyPr/>
        <a:lstStyle/>
        <a:p>
          <a:endParaRPr lang="en-US"/>
        </a:p>
      </dgm:t>
    </dgm:pt>
    <dgm:pt modelId="{B41BF9B2-759D-45C3-BC19-49EB076B4D02}" type="pres">
      <dgm:prSet presAssocID="{90058F5D-C8F9-4EAE-828C-4EECC92F0BDE}" presName="space" presStyleCnt="0"/>
      <dgm:spPr>
        <a:scene3d>
          <a:camera prst="orthographicFront"/>
          <a:lightRig rig="threePt" dir="t"/>
        </a:scene3d>
        <a:sp3d>
          <a:bevelT/>
        </a:sp3d>
      </dgm:spPr>
      <dgm:t>
        <a:bodyPr/>
        <a:lstStyle/>
        <a:p>
          <a:endParaRPr lang="en-US"/>
        </a:p>
      </dgm:t>
    </dgm:pt>
    <dgm:pt modelId="{008917AA-3690-4432-BC96-09D25D0B9CD1}" type="pres">
      <dgm:prSet presAssocID="{5C5452CC-7BFB-4F77-B599-24057FF11337}" presName="composite" presStyleCnt="0"/>
      <dgm:spPr>
        <a:scene3d>
          <a:camera prst="orthographicFront"/>
          <a:lightRig rig="threePt" dir="t"/>
        </a:scene3d>
        <a:sp3d>
          <a:bevelT/>
        </a:sp3d>
      </dgm:spPr>
      <dgm:t>
        <a:bodyPr/>
        <a:lstStyle/>
        <a:p>
          <a:endParaRPr lang="en-US"/>
        </a:p>
      </dgm:t>
    </dgm:pt>
    <dgm:pt modelId="{15ECC439-6ECD-469F-B6C0-819738F2BA97}" type="pres">
      <dgm:prSet presAssocID="{5C5452CC-7BFB-4F77-B599-24057FF11337}" presName="parTx" presStyleLbl="alignNode1" presStyleIdx="2" presStyleCnt="4">
        <dgm:presLayoutVars>
          <dgm:chMax val="0"/>
          <dgm:chPref val="0"/>
          <dgm:bulletEnabled val="1"/>
        </dgm:presLayoutVars>
      </dgm:prSet>
      <dgm:spPr/>
      <dgm:t>
        <a:bodyPr/>
        <a:lstStyle/>
        <a:p>
          <a:endParaRPr lang="en-US"/>
        </a:p>
      </dgm:t>
    </dgm:pt>
    <dgm:pt modelId="{9D85ABC5-7FCB-4D40-BC60-C4DC7C9E2FF8}" type="pres">
      <dgm:prSet presAssocID="{5C5452CC-7BFB-4F77-B599-24057FF11337}" presName="desTx" presStyleLbl="alignAccFollowNode1" presStyleIdx="2" presStyleCnt="4" custLinFactNeighborY="894">
        <dgm:presLayoutVars>
          <dgm:bulletEnabled val="1"/>
        </dgm:presLayoutVars>
      </dgm:prSet>
      <dgm:spPr/>
      <dgm:t>
        <a:bodyPr/>
        <a:lstStyle/>
        <a:p>
          <a:endParaRPr lang="en-US"/>
        </a:p>
      </dgm:t>
    </dgm:pt>
    <dgm:pt modelId="{9B6469EF-0D50-4D47-A40E-1FB83DE5F957}" type="pres">
      <dgm:prSet presAssocID="{3CD47343-B7E4-46D8-9E34-5478D8592BE8}" presName="space" presStyleCnt="0"/>
      <dgm:spPr>
        <a:scene3d>
          <a:camera prst="orthographicFront"/>
          <a:lightRig rig="threePt" dir="t"/>
        </a:scene3d>
        <a:sp3d>
          <a:bevelT/>
        </a:sp3d>
      </dgm:spPr>
      <dgm:t>
        <a:bodyPr/>
        <a:lstStyle/>
        <a:p>
          <a:endParaRPr lang="en-US"/>
        </a:p>
      </dgm:t>
    </dgm:pt>
    <dgm:pt modelId="{E5BFC9DB-BC41-441C-84B4-D44401821A89}" type="pres">
      <dgm:prSet presAssocID="{65D83BD9-38DD-4546-B881-0F2740D385D7}" presName="composite" presStyleCnt="0"/>
      <dgm:spPr>
        <a:scene3d>
          <a:camera prst="orthographicFront"/>
          <a:lightRig rig="threePt" dir="t"/>
        </a:scene3d>
        <a:sp3d>
          <a:bevelT/>
        </a:sp3d>
      </dgm:spPr>
      <dgm:t>
        <a:bodyPr/>
        <a:lstStyle/>
        <a:p>
          <a:endParaRPr lang="en-US"/>
        </a:p>
      </dgm:t>
    </dgm:pt>
    <dgm:pt modelId="{EC11CB3C-1F6F-4749-BB5A-B19E6A26A03E}" type="pres">
      <dgm:prSet presAssocID="{65D83BD9-38DD-4546-B881-0F2740D385D7}" presName="parTx" presStyleLbl="alignNode1" presStyleIdx="3" presStyleCnt="4">
        <dgm:presLayoutVars>
          <dgm:chMax val="0"/>
          <dgm:chPref val="0"/>
          <dgm:bulletEnabled val="1"/>
        </dgm:presLayoutVars>
      </dgm:prSet>
      <dgm:spPr/>
      <dgm:t>
        <a:bodyPr/>
        <a:lstStyle/>
        <a:p>
          <a:endParaRPr lang="en-US"/>
        </a:p>
      </dgm:t>
    </dgm:pt>
    <dgm:pt modelId="{5B8E06B2-3086-49D8-A2A9-3391D8E30F81}" type="pres">
      <dgm:prSet presAssocID="{65D83BD9-38DD-4546-B881-0F2740D385D7}" presName="desTx" presStyleLbl="alignAccFollowNode1" presStyleIdx="3" presStyleCnt="4" custLinFactNeighborY="780">
        <dgm:presLayoutVars>
          <dgm:bulletEnabled val="1"/>
        </dgm:presLayoutVars>
      </dgm:prSet>
      <dgm:spPr/>
      <dgm:t>
        <a:bodyPr/>
        <a:lstStyle/>
        <a:p>
          <a:endParaRPr lang="en-US"/>
        </a:p>
      </dgm:t>
    </dgm:pt>
  </dgm:ptLst>
  <dgm:cxnLst>
    <dgm:cxn modelId="{9DD895AE-E0E5-4247-B057-EA7A1461F6AD}" type="presOf" srcId="{50B15257-3C75-48C6-9228-BAB34EEF7D44}" destId="{E30B625E-9CB9-4694-AE0D-9B8D561299BD}" srcOrd="0" destOrd="0" presId="urn:microsoft.com/office/officeart/2005/8/layout/hList1"/>
    <dgm:cxn modelId="{44621CA6-5373-4F07-9729-9E4FE2826193}" type="presOf" srcId="{A56323A7-CEFA-4698-AAD8-10E96998E9AB}" destId="{9D85ABC5-7FCB-4D40-BC60-C4DC7C9E2FF8}" srcOrd="0" destOrd="0" presId="urn:microsoft.com/office/officeart/2005/8/layout/hList1"/>
    <dgm:cxn modelId="{B50C8A03-CEAA-4E56-8A6D-64AD3FB60069}" srcId="{50B15257-3C75-48C6-9228-BAB34EEF7D44}" destId="{541FE351-5567-4AB2-AC15-515A96841CE9}" srcOrd="1" destOrd="0" parTransId="{9B58051A-4D0C-4BDE-BBD9-8192232937ED}" sibTransId="{90058F5D-C8F9-4EAE-828C-4EECC92F0BDE}"/>
    <dgm:cxn modelId="{5D312748-828F-4779-82A2-BEEF21C2611C}" type="presOf" srcId="{CB08555E-FDDD-49BD-B499-76AB96788BB6}" destId="{84202203-E1DD-415E-9B7A-5C2E76DC92F3}" srcOrd="0" destOrd="0" presId="urn:microsoft.com/office/officeart/2005/8/layout/hList1"/>
    <dgm:cxn modelId="{F3130DE1-0CEE-4A65-90FD-5399ECC2221E}" srcId="{50B15257-3C75-48C6-9228-BAB34EEF7D44}" destId="{5C5452CC-7BFB-4F77-B599-24057FF11337}" srcOrd="2" destOrd="0" parTransId="{B96AF088-DE8B-49AA-8891-6E61FCE50126}" sibTransId="{3CD47343-B7E4-46D8-9E34-5478D8592BE8}"/>
    <dgm:cxn modelId="{B056F032-2F86-48B2-9109-7B87512478E6}" type="presOf" srcId="{407CEA22-C653-4F70-ACC1-14A7F3A5888A}" destId="{5B8E06B2-3086-49D8-A2A9-3391D8E30F81}" srcOrd="0" destOrd="0" presId="urn:microsoft.com/office/officeart/2005/8/layout/hList1"/>
    <dgm:cxn modelId="{12D1193D-8A09-4B42-B5A9-CDFCCBC012F7}" type="presOf" srcId="{5C5452CC-7BFB-4F77-B599-24057FF11337}" destId="{15ECC439-6ECD-469F-B6C0-819738F2BA97}" srcOrd="0" destOrd="0" presId="urn:microsoft.com/office/officeart/2005/8/layout/hList1"/>
    <dgm:cxn modelId="{189D9CEE-F294-48E3-8B52-E7BA510584E8}" srcId="{50B15257-3C75-48C6-9228-BAB34EEF7D44}" destId="{65D83BD9-38DD-4546-B881-0F2740D385D7}" srcOrd="3" destOrd="0" parTransId="{B81B962E-DC57-412C-B2E0-88794FDD5486}" sibTransId="{3A813B79-2759-4FEF-BF0D-4DC2E81C6CA8}"/>
    <dgm:cxn modelId="{B3A7B776-47E7-4C7B-B45C-C21734174A92}" type="presOf" srcId="{8771B2E5-54E2-464D-8687-B0A8792466EC}" destId="{965CC436-74B6-4F9C-AACC-D7CBE6C3CC6E}" srcOrd="0" destOrd="0" presId="urn:microsoft.com/office/officeart/2005/8/layout/hList1"/>
    <dgm:cxn modelId="{DD2BFC14-CB1D-40D0-B10A-0B93084764F7}" srcId="{65D83BD9-38DD-4546-B881-0F2740D385D7}" destId="{407CEA22-C653-4F70-ACC1-14A7F3A5888A}" srcOrd="0" destOrd="0" parTransId="{F80407EF-9E0E-47CB-B60C-A8DBC23C37F1}" sibTransId="{EC1DF97B-151D-437A-BEEF-26CD4174EFDB}"/>
    <dgm:cxn modelId="{CC4DB652-E82F-467F-90BA-AACFACFE891C}" type="presOf" srcId="{65D83BD9-38DD-4546-B881-0F2740D385D7}" destId="{EC11CB3C-1F6F-4749-BB5A-B19E6A26A03E}" srcOrd="0" destOrd="0" presId="urn:microsoft.com/office/officeart/2005/8/layout/hList1"/>
    <dgm:cxn modelId="{0AED4D59-AFC1-4137-AC81-FDAB20731EEF}" srcId="{541FE351-5567-4AB2-AC15-515A96841CE9}" destId="{8771B2E5-54E2-464D-8687-B0A8792466EC}" srcOrd="0" destOrd="0" parTransId="{CB44F0CE-BD4C-46B7-BD6E-A8DE278B06E8}" sibTransId="{45D6B390-8370-4103-BF40-E4D99C9C2937}"/>
    <dgm:cxn modelId="{CBBFC072-4132-49B4-91D4-A76EF330DD38}" type="presOf" srcId="{139912CB-B460-46F0-B931-B56B90F0EBB1}" destId="{6D08E3F8-E764-4F36-942F-FF5D52B757B5}" srcOrd="0" destOrd="0" presId="urn:microsoft.com/office/officeart/2005/8/layout/hList1"/>
    <dgm:cxn modelId="{8EF26B73-11F0-4AC5-A544-795795CEC199}" srcId="{5C5452CC-7BFB-4F77-B599-24057FF11337}" destId="{A56323A7-CEFA-4698-AAD8-10E96998E9AB}" srcOrd="0" destOrd="0" parTransId="{EB35ECA9-DDE2-4F8B-A7E6-0FD3023E526B}" sibTransId="{71F306B3-0724-45DF-8F2E-107BD4382191}"/>
    <dgm:cxn modelId="{FB700539-A559-4774-B47F-E66DB14ED25C}" srcId="{139912CB-B460-46F0-B931-B56B90F0EBB1}" destId="{CB08555E-FDDD-49BD-B499-76AB96788BB6}" srcOrd="0" destOrd="0" parTransId="{CED2D790-EAB2-4346-9248-A43B84F82078}" sibTransId="{212572C5-C83A-42F1-A221-EC3ED1E458F3}"/>
    <dgm:cxn modelId="{0611CBCF-E04C-4589-AA58-727BCA751AC8}" srcId="{50B15257-3C75-48C6-9228-BAB34EEF7D44}" destId="{139912CB-B460-46F0-B931-B56B90F0EBB1}" srcOrd="0" destOrd="0" parTransId="{9BDBC57C-3849-4822-BDF3-FE1BDA78F676}" sibTransId="{CEB2872B-C298-47C4-BD25-F18166EF8DB9}"/>
    <dgm:cxn modelId="{3163AE52-6FBB-4E7A-BCE6-F5DC846B1CB7}" type="presOf" srcId="{541FE351-5567-4AB2-AC15-515A96841CE9}" destId="{7C649CD7-FBAB-4970-8C38-009EB374EFDF}" srcOrd="0" destOrd="0" presId="urn:microsoft.com/office/officeart/2005/8/layout/hList1"/>
    <dgm:cxn modelId="{C73F855B-D901-4C99-B6D4-FD74090D86B6}" type="presParOf" srcId="{E30B625E-9CB9-4694-AE0D-9B8D561299BD}" destId="{7E0CC195-29DB-4E5E-A010-A72BF012A331}" srcOrd="0" destOrd="0" presId="urn:microsoft.com/office/officeart/2005/8/layout/hList1"/>
    <dgm:cxn modelId="{6B71A5D2-E8AD-4B31-81D9-66FA995714A0}" type="presParOf" srcId="{7E0CC195-29DB-4E5E-A010-A72BF012A331}" destId="{6D08E3F8-E764-4F36-942F-FF5D52B757B5}" srcOrd="0" destOrd="0" presId="urn:microsoft.com/office/officeart/2005/8/layout/hList1"/>
    <dgm:cxn modelId="{03C9A66F-2392-425E-8722-19C5096EB2DD}" type="presParOf" srcId="{7E0CC195-29DB-4E5E-A010-A72BF012A331}" destId="{84202203-E1DD-415E-9B7A-5C2E76DC92F3}" srcOrd="1" destOrd="0" presId="urn:microsoft.com/office/officeart/2005/8/layout/hList1"/>
    <dgm:cxn modelId="{85938153-8C89-4480-A12F-DC5C9C219CF4}" type="presParOf" srcId="{E30B625E-9CB9-4694-AE0D-9B8D561299BD}" destId="{817CDFDA-6C41-44CA-AB85-597E14D601E7}" srcOrd="1" destOrd="0" presId="urn:microsoft.com/office/officeart/2005/8/layout/hList1"/>
    <dgm:cxn modelId="{C6A350D6-51FA-406A-866F-9CEC2E69A8C6}" type="presParOf" srcId="{E30B625E-9CB9-4694-AE0D-9B8D561299BD}" destId="{5D968C09-A84D-480D-973D-907728E0CD35}" srcOrd="2" destOrd="0" presId="urn:microsoft.com/office/officeart/2005/8/layout/hList1"/>
    <dgm:cxn modelId="{1043D015-9ED9-4FAB-B274-56F09C5945BB}" type="presParOf" srcId="{5D968C09-A84D-480D-973D-907728E0CD35}" destId="{7C649CD7-FBAB-4970-8C38-009EB374EFDF}" srcOrd="0" destOrd="0" presId="urn:microsoft.com/office/officeart/2005/8/layout/hList1"/>
    <dgm:cxn modelId="{F8387C63-F08D-4F8F-B88B-6B765D35075F}" type="presParOf" srcId="{5D968C09-A84D-480D-973D-907728E0CD35}" destId="{965CC436-74B6-4F9C-AACC-D7CBE6C3CC6E}" srcOrd="1" destOrd="0" presId="urn:microsoft.com/office/officeart/2005/8/layout/hList1"/>
    <dgm:cxn modelId="{C46D5514-F59A-4B65-BAC7-95D241077AE9}" type="presParOf" srcId="{E30B625E-9CB9-4694-AE0D-9B8D561299BD}" destId="{B41BF9B2-759D-45C3-BC19-49EB076B4D02}" srcOrd="3" destOrd="0" presId="urn:microsoft.com/office/officeart/2005/8/layout/hList1"/>
    <dgm:cxn modelId="{BADBF917-6B3C-4D3A-9C2B-3142C7CFC37B}" type="presParOf" srcId="{E30B625E-9CB9-4694-AE0D-9B8D561299BD}" destId="{008917AA-3690-4432-BC96-09D25D0B9CD1}" srcOrd="4" destOrd="0" presId="urn:microsoft.com/office/officeart/2005/8/layout/hList1"/>
    <dgm:cxn modelId="{F34DD781-2874-4F4A-AB66-66E90F6C0F6D}" type="presParOf" srcId="{008917AA-3690-4432-BC96-09D25D0B9CD1}" destId="{15ECC439-6ECD-469F-B6C0-819738F2BA97}" srcOrd="0" destOrd="0" presId="urn:microsoft.com/office/officeart/2005/8/layout/hList1"/>
    <dgm:cxn modelId="{1A8AB34F-5C5F-4656-9256-A029F6DADD61}" type="presParOf" srcId="{008917AA-3690-4432-BC96-09D25D0B9CD1}" destId="{9D85ABC5-7FCB-4D40-BC60-C4DC7C9E2FF8}" srcOrd="1" destOrd="0" presId="urn:microsoft.com/office/officeart/2005/8/layout/hList1"/>
    <dgm:cxn modelId="{9381CDA2-7CD6-4628-A715-C3C78F7739E0}" type="presParOf" srcId="{E30B625E-9CB9-4694-AE0D-9B8D561299BD}" destId="{9B6469EF-0D50-4D47-A40E-1FB83DE5F957}" srcOrd="5" destOrd="0" presId="urn:microsoft.com/office/officeart/2005/8/layout/hList1"/>
    <dgm:cxn modelId="{5464FF11-BED1-482D-8898-DC363764725D}" type="presParOf" srcId="{E30B625E-9CB9-4694-AE0D-9B8D561299BD}" destId="{E5BFC9DB-BC41-441C-84B4-D44401821A89}" srcOrd="6" destOrd="0" presId="urn:microsoft.com/office/officeart/2005/8/layout/hList1"/>
    <dgm:cxn modelId="{91E1B227-6BCE-4A4E-B784-AC0416B69AAD}" type="presParOf" srcId="{E5BFC9DB-BC41-441C-84B4-D44401821A89}" destId="{EC11CB3C-1F6F-4749-BB5A-B19E6A26A03E}" srcOrd="0" destOrd="0" presId="urn:microsoft.com/office/officeart/2005/8/layout/hList1"/>
    <dgm:cxn modelId="{F9A14C9D-71BB-4C14-B6C4-978CBBF64F0E}" type="presParOf" srcId="{E5BFC9DB-BC41-441C-84B4-D44401821A89}" destId="{5B8E06B2-3086-49D8-A2A9-3391D8E30F8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0B15257-3C75-48C6-9228-BAB34EEF7D4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39912CB-B460-46F0-B931-B56B90F0EBB1}">
      <dgm:prSet phldrT="[Text]" custT="1"/>
      <dgm:spPr>
        <a:solidFill>
          <a:srgbClr val="FFC000"/>
        </a:solidFill>
        <a:ln>
          <a:solidFill>
            <a:srgbClr val="FFC000"/>
          </a:solidFill>
        </a:ln>
        <a:scene3d>
          <a:camera prst="orthographicFront"/>
          <a:lightRig rig="threePt" dir="t"/>
        </a:scene3d>
        <a:sp3d>
          <a:bevelT/>
        </a:sp3d>
      </dgm:spPr>
      <dgm:t>
        <a:bodyPr/>
        <a:lstStyle/>
        <a:p>
          <a:r>
            <a:rPr lang="en-US" sz="2000" dirty="0" smtClean="0">
              <a:solidFill>
                <a:schemeClr val="bg1"/>
              </a:solidFill>
              <a:latin typeface="Arial" panose="020B0604020202020204" pitchFamily="34" charset="0"/>
              <a:cs typeface="Arial" panose="020B0604020202020204" pitchFamily="34" charset="0"/>
            </a:rPr>
            <a:t>Costs and Savings</a:t>
          </a:r>
          <a:endParaRPr lang="en-US" sz="2000" u="none" dirty="0">
            <a:solidFill>
              <a:schemeClr val="bg1"/>
            </a:solidFill>
            <a:latin typeface="Arial" panose="020B0604020202020204" pitchFamily="34" charset="0"/>
            <a:cs typeface="Arial" panose="020B0604020202020204" pitchFamily="34" charset="0"/>
          </a:endParaRPr>
        </a:p>
      </dgm:t>
    </dgm:pt>
    <dgm:pt modelId="{9BDBC57C-3849-4822-BDF3-FE1BDA78F676}" type="parTrans" cxnId="{0611CBCF-E04C-4589-AA58-727BCA751AC8}">
      <dgm:prSet/>
      <dgm:spPr/>
      <dgm:t>
        <a:bodyPr/>
        <a:lstStyle/>
        <a:p>
          <a:endParaRPr lang="en-US"/>
        </a:p>
      </dgm:t>
    </dgm:pt>
    <dgm:pt modelId="{CEB2872B-C298-47C4-BD25-F18166EF8DB9}" type="sibTrans" cxnId="{0611CBCF-E04C-4589-AA58-727BCA751AC8}">
      <dgm:prSet/>
      <dgm:spPr/>
      <dgm:t>
        <a:bodyPr/>
        <a:lstStyle/>
        <a:p>
          <a:endParaRPr lang="en-US"/>
        </a:p>
      </dgm:t>
    </dgm:pt>
    <dgm:pt modelId="{541FE351-5567-4AB2-AC15-515A96841CE9}">
      <dgm:prSet phldrT="[Text]" custT="1"/>
      <dgm:spPr>
        <a:solidFill>
          <a:srgbClr val="92D050"/>
        </a:solidFill>
        <a:ln>
          <a:solidFill>
            <a:schemeClr val="accent5">
              <a:lumMod val="40000"/>
              <a:lumOff val="60000"/>
            </a:schemeClr>
          </a:solidFill>
        </a:ln>
        <a:scene3d>
          <a:camera prst="orthographicFront"/>
          <a:lightRig rig="threePt" dir="t"/>
        </a:scene3d>
        <a:sp3d>
          <a:bevelT/>
        </a:sp3d>
      </dgm:spPr>
      <dgm:t>
        <a:bodyPr/>
        <a:lstStyle/>
        <a:p>
          <a:r>
            <a:rPr lang="en-US" sz="2000" dirty="0" smtClean="0">
              <a:solidFill>
                <a:schemeClr val="bg1"/>
              </a:solidFill>
              <a:latin typeface="Arial" panose="020B0604020202020204" pitchFamily="34" charset="0"/>
              <a:cs typeface="Arial" panose="020B0604020202020204" pitchFamily="34" charset="0"/>
            </a:rPr>
            <a:t>Saving Time for Busy Students</a:t>
          </a:r>
          <a:endParaRPr lang="en-US" sz="2000" u="none" dirty="0">
            <a:solidFill>
              <a:schemeClr val="bg1"/>
            </a:solidFill>
            <a:latin typeface="Arial" panose="020B0604020202020204" pitchFamily="34" charset="0"/>
            <a:cs typeface="Arial" panose="020B0604020202020204" pitchFamily="34" charset="0"/>
          </a:endParaRPr>
        </a:p>
      </dgm:t>
    </dgm:pt>
    <dgm:pt modelId="{9B58051A-4D0C-4BDE-BBD9-8192232937ED}" type="parTrans" cxnId="{B50C8A03-CEAA-4E56-8A6D-64AD3FB60069}">
      <dgm:prSet/>
      <dgm:spPr/>
      <dgm:t>
        <a:bodyPr/>
        <a:lstStyle/>
        <a:p>
          <a:endParaRPr lang="en-US"/>
        </a:p>
      </dgm:t>
    </dgm:pt>
    <dgm:pt modelId="{90058F5D-C8F9-4EAE-828C-4EECC92F0BDE}" type="sibTrans" cxnId="{B50C8A03-CEAA-4E56-8A6D-64AD3FB60069}">
      <dgm:prSet/>
      <dgm:spPr/>
      <dgm:t>
        <a:bodyPr/>
        <a:lstStyle/>
        <a:p>
          <a:endParaRPr lang="en-US"/>
        </a:p>
      </dgm:t>
    </dgm:pt>
    <dgm:pt modelId="{CB08555E-FDDD-49BD-B499-76AB96788BB6}">
      <dgm:prSet/>
      <dgm:spPr>
        <a:solidFill>
          <a:srgbClr val="F4D590">
            <a:alpha val="90000"/>
          </a:srgbClr>
        </a:solidFill>
        <a:ln>
          <a:solidFill>
            <a:srgbClr val="FFC000">
              <a:alpha val="90000"/>
            </a:srgbClr>
          </a:solidFill>
        </a:ln>
        <a:scene3d>
          <a:camera prst="orthographicFront"/>
          <a:lightRig rig="threePt" dir="t"/>
        </a:scene3d>
        <a:sp3d>
          <a:bevelT/>
        </a:sp3d>
      </dgm:spPr>
      <dgm:t>
        <a:bodyPr/>
        <a:lstStyle/>
        <a:p>
          <a:r>
            <a:rPr lang="en-US" dirty="0" smtClean="0">
              <a:latin typeface="Arial" panose="020B0604020202020204" pitchFamily="34" charset="0"/>
              <a:cs typeface="Arial" panose="020B0604020202020204" pitchFamily="34" charset="0"/>
            </a:rPr>
            <a:t>The cost of the tool is (of course) another factor to consider. Free and cheaper software is easier to access and may have a larger user community. Also, a digital tool may end up saving money for schools, teachers and students. So, the question may be about how much money the tool will save you, rather than cost you. </a:t>
          </a:r>
          <a:endParaRPr lang="el-GR" dirty="0">
            <a:solidFill>
              <a:schemeClr val="bg1"/>
            </a:solidFill>
            <a:latin typeface="Arial" panose="020B0604020202020204" pitchFamily="34" charset="0"/>
            <a:cs typeface="Arial" panose="020B0604020202020204" pitchFamily="34" charset="0"/>
          </a:endParaRPr>
        </a:p>
      </dgm:t>
    </dgm:pt>
    <dgm:pt modelId="{CED2D790-EAB2-4346-9248-A43B84F82078}" type="parTrans" cxnId="{FB700539-A559-4774-B47F-E66DB14ED25C}">
      <dgm:prSet/>
      <dgm:spPr/>
      <dgm:t>
        <a:bodyPr/>
        <a:lstStyle/>
        <a:p>
          <a:endParaRPr lang="en-US"/>
        </a:p>
      </dgm:t>
    </dgm:pt>
    <dgm:pt modelId="{212572C5-C83A-42F1-A221-EC3ED1E458F3}" type="sibTrans" cxnId="{FB700539-A559-4774-B47F-E66DB14ED25C}">
      <dgm:prSet/>
      <dgm:spPr/>
      <dgm:t>
        <a:bodyPr/>
        <a:lstStyle/>
        <a:p>
          <a:endParaRPr lang="en-US"/>
        </a:p>
      </dgm:t>
    </dgm:pt>
    <dgm:pt modelId="{5C5452CC-7BFB-4F77-B599-24057FF11337}">
      <dgm:prSet phldrT="[Text]" custT="1"/>
      <dgm:spPr>
        <a:solidFill>
          <a:srgbClr val="FF5050"/>
        </a:solidFill>
        <a:ln>
          <a:solidFill>
            <a:srgbClr val="FF0000"/>
          </a:solidFill>
        </a:ln>
        <a:scene3d>
          <a:camera prst="orthographicFront"/>
          <a:lightRig rig="threePt" dir="t"/>
        </a:scene3d>
        <a:sp3d>
          <a:bevelT/>
        </a:sp3d>
      </dgm:spPr>
      <dgm:t>
        <a:bodyPr/>
        <a:lstStyle/>
        <a:p>
          <a:r>
            <a:rPr lang="en-US" sz="1800" smtClean="0">
              <a:solidFill>
                <a:schemeClr val="bg1"/>
              </a:solidFill>
              <a:latin typeface="Arial" panose="020B0604020202020204" pitchFamily="34" charset="0"/>
              <a:cs typeface="Arial" panose="020B0604020202020204" pitchFamily="34" charset="0"/>
            </a:rPr>
            <a:t>Familiarity with Technology</a:t>
          </a:r>
          <a:endParaRPr lang="en-US" sz="1800" u="none" dirty="0">
            <a:solidFill>
              <a:schemeClr val="bg1"/>
            </a:solidFill>
            <a:latin typeface="Arial" panose="020B0604020202020204" pitchFamily="34" charset="0"/>
            <a:cs typeface="Arial" panose="020B0604020202020204" pitchFamily="34" charset="0"/>
          </a:endParaRPr>
        </a:p>
      </dgm:t>
    </dgm:pt>
    <dgm:pt modelId="{3CD47343-B7E4-46D8-9E34-5478D8592BE8}" type="sibTrans" cxnId="{F3130DE1-0CEE-4A65-90FD-5399ECC2221E}">
      <dgm:prSet/>
      <dgm:spPr/>
      <dgm:t>
        <a:bodyPr/>
        <a:lstStyle/>
        <a:p>
          <a:endParaRPr lang="en-US"/>
        </a:p>
      </dgm:t>
    </dgm:pt>
    <dgm:pt modelId="{B96AF088-DE8B-49AA-8891-6E61FCE50126}" type="parTrans" cxnId="{F3130DE1-0CEE-4A65-90FD-5399ECC2221E}">
      <dgm:prSet/>
      <dgm:spPr/>
      <dgm:t>
        <a:bodyPr/>
        <a:lstStyle/>
        <a:p>
          <a:endParaRPr lang="en-US"/>
        </a:p>
      </dgm:t>
    </dgm:pt>
    <dgm:pt modelId="{A56323A7-CEFA-4698-AAD8-10E96998E9AB}">
      <dgm:prSet custT="1"/>
      <dgm:spPr>
        <a:solidFill>
          <a:srgbClr val="F6A8A8">
            <a:alpha val="89804"/>
          </a:srgbClr>
        </a:solidFill>
        <a:ln>
          <a:solidFill>
            <a:srgbClr val="FF5050">
              <a:alpha val="90000"/>
            </a:srgbClr>
          </a:solidFill>
        </a:ln>
        <a:scene3d>
          <a:camera prst="orthographicFront"/>
          <a:lightRig rig="threePt" dir="t"/>
        </a:scene3d>
        <a:sp3d>
          <a:bevelT/>
        </a:sp3d>
      </dgm:spPr>
      <dgm:t>
        <a:bodyPr/>
        <a:lstStyle/>
        <a:p>
          <a:r>
            <a:rPr lang="en-US" sz="2000" dirty="0" smtClean="0">
              <a:latin typeface="Arial" panose="020B0604020202020204" pitchFamily="34" charset="0"/>
              <a:cs typeface="Arial" panose="020B0604020202020204" pitchFamily="34" charset="0"/>
            </a:rPr>
            <a:t>How comfortable the student is with digital tools is an important aspect to consider. Think about tools they have used previously and how they compare to the potential selection. Even if the student lacks experience with digital tools, a new tool could be a valuable learning experience</a:t>
          </a:r>
          <a:r>
            <a:rPr lang="el-GR"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dgm:t>
    </dgm:pt>
    <dgm:pt modelId="{71F306B3-0724-45DF-8F2E-107BD4382191}" type="sibTrans" cxnId="{8EF26B73-11F0-4AC5-A544-795795CEC199}">
      <dgm:prSet/>
      <dgm:spPr/>
      <dgm:t>
        <a:bodyPr/>
        <a:lstStyle/>
        <a:p>
          <a:endParaRPr lang="en-US"/>
        </a:p>
      </dgm:t>
    </dgm:pt>
    <dgm:pt modelId="{EB35ECA9-DDE2-4F8B-A7E6-0FD3023E526B}" type="parTrans" cxnId="{8EF26B73-11F0-4AC5-A544-795795CEC199}">
      <dgm:prSet/>
      <dgm:spPr/>
      <dgm:t>
        <a:bodyPr/>
        <a:lstStyle/>
        <a:p>
          <a:endParaRPr lang="en-US"/>
        </a:p>
      </dgm:t>
    </dgm:pt>
    <dgm:pt modelId="{8771B2E5-54E2-464D-8687-B0A8792466EC}">
      <dgm:prSet phldrT="[Text]" custT="1"/>
      <dgm:spPr>
        <a:solidFill>
          <a:schemeClr val="accent5">
            <a:lumMod val="40000"/>
            <a:lumOff val="60000"/>
            <a:alpha val="89804"/>
          </a:schemeClr>
        </a:solidFill>
        <a:ln>
          <a:solidFill>
            <a:schemeClr val="accent5">
              <a:lumMod val="40000"/>
              <a:lumOff val="60000"/>
              <a:alpha val="90000"/>
            </a:schemeClr>
          </a:solidFill>
        </a:ln>
        <a:scene3d>
          <a:camera prst="orthographicFront"/>
          <a:lightRig rig="threePt" dir="t"/>
        </a:scene3d>
        <a:sp3d>
          <a:bevelT/>
        </a:sp3d>
      </dgm:spPr>
      <dgm:t>
        <a:bodyPr/>
        <a:lstStyle/>
        <a:p>
          <a:r>
            <a:rPr lang="en-US" sz="1800" dirty="0" smtClean="0">
              <a:latin typeface="Arial" panose="020B0604020202020204" pitchFamily="34" charset="0"/>
              <a:cs typeface="Arial" panose="020B0604020202020204" pitchFamily="34" charset="0"/>
            </a:rPr>
            <a:t>Digital tools often save students and teachers more than just cash. Another thing to consider when comparing tools is whether they can make studying more efficient. Technology can help students learn smarter, not harder. Try to find tools that follow this idea. Advanced students often already have intense schedules, so why not find ways to make use of usually wasted time?</a:t>
          </a:r>
          <a:endParaRPr lang="en-US" sz="1800" dirty="0">
            <a:solidFill>
              <a:schemeClr val="bg1"/>
            </a:solidFill>
            <a:latin typeface="Arial" panose="020B0604020202020204" pitchFamily="34" charset="0"/>
            <a:cs typeface="Arial" panose="020B0604020202020204" pitchFamily="34" charset="0"/>
          </a:endParaRPr>
        </a:p>
      </dgm:t>
    </dgm:pt>
    <dgm:pt modelId="{45D6B390-8370-4103-BF40-E4D99C9C2937}" type="sibTrans" cxnId="{0AED4D59-AFC1-4137-AC81-FDAB20731EEF}">
      <dgm:prSet/>
      <dgm:spPr/>
      <dgm:t>
        <a:bodyPr/>
        <a:lstStyle/>
        <a:p>
          <a:endParaRPr lang="en-US"/>
        </a:p>
      </dgm:t>
    </dgm:pt>
    <dgm:pt modelId="{CB44F0CE-BD4C-46B7-BD6E-A8DE278B06E8}" type="parTrans" cxnId="{0AED4D59-AFC1-4137-AC81-FDAB20731EEF}">
      <dgm:prSet/>
      <dgm:spPr/>
      <dgm:t>
        <a:bodyPr/>
        <a:lstStyle/>
        <a:p>
          <a:endParaRPr lang="en-US"/>
        </a:p>
      </dgm:t>
    </dgm:pt>
    <dgm:pt modelId="{E30B625E-9CB9-4694-AE0D-9B8D561299BD}" type="pres">
      <dgm:prSet presAssocID="{50B15257-3C75-48C6-9228-BAB34EEF7D44}" presName="Name0" presStyleCnt="0">
        <dgm:presLayoutVars>
          <dgm:dir/>
          <dgm:animLvl val="lvl"/>
          <dgm:resizeHandles val="exact"/>
        </dgm:presLayoutVars>
      </dgm:prSet>
      <dgm:spPr/>
      <dgm:t>
        <a:bodyPr/>
        <a:lstStyle/>
        <a:p>
          <a:endParaRPr lang="en-US"/>
        </a:p>
      </dgm:t>
    </dgm:pt>
    <dgm:pt modelId="{7E0CC195-29DB-4E5E-A010-A72BF012A331}" type="pres">
      <dgm:prSet presAssocID="{139912CB-B460-46F0-B931-B56B90F0EBB1}" presName="composite" presStyleCnt="0"/>
      <dgm:spPr>
        <a:scene3d>
          <a:camera prst="orthographicFront"/>
          <a:lightRig rig="threePt" dir="t"/>
        </a:scene3d>
        <a:sp3d>
          <a:bevelT/>
        </a:sp3d>
      </dgm:spPr>
      <dgm:t>
        <a:bodyPr/>
        <a:lstStyle/>
        <a:p>
          <a:endParaRPr lang="en-US"/>
        </a:p>
      </dgm:t>
    </dgm:pt>
    <dgm:pt modelId="{6D08E3F8-E764-4F36-942F-FF5D52B757B5}" type="pres">
      <dgm:prSet presAssocID="{139912CB-B460-46F0-B931-B56B90F0EBB1}" presName="parTx" presStyleLbl="alignNode1" presStyleIdx="0" presStyleCnt="3">
        <dgm:presLayoutVars>
          <dgm:chMax val="0"/>
          <dgm:chPref val="0"/>
          <dgm:bulletEnabled val="1"/>
        </dgm:presLayoutVars>
      </dgm:prSet>
      <dgm:spPr/>
      <dgm:t>
        <a:bodyPr/>
        <a:lstStyle/>
        <a:p>
          <a:endParaRPr lang="en-US"/>
        </a:p>
      </dgm:t>
    </dgm:pt>
    <dgm:pt modelId="{84202203-E1DD-415E-9B7A-5C2E76DC92F3}" type="pres">
      <dgm:prSet presAssocID="{139912CB-B460-46F0-B931-B56B90F0EBB1}" presName="desTx" presStyleLbl="alignAccFollowNode1" presStyleIdx="0" presStyleCnt="3" custLinFactNeighborY="596">
        <dgm:presLayoutVars>
          <dgm:bulletEnabled val="1"/>
        </dgm:presLayoutVars>
      </dgm:prSet>
      <dgm:spPr/>
      <dgm:t>
        <a:bodyPr/>
        <a:lstStyle/>
        <a:p>
          <a:endParaRPr lang="en-US"/>
        </a:p>
      </dgm:t>
    </dgm:pt>
    <dgm:pt modelId="{817CDFDA-6C41-44CA-AB85-597E14D601E7}" type="pres">
      <dgm:prSet presAssocID="{CEB2872B-C298-47C4-BD25-F18166EF8DB9}" presName="space" presStyleCnt="0"/>
      <dgm:spPr>
        <a:scene3d>
          <a:camera prst="orthographicFront"/>
          <a:lightRig rig="threePt" dir="t"/>
        </a:scene3d>
        <a:sp3d>
          <a:bevelT/>
        </a:sp3d>
      </dgm:spPr>
      <dgm:t>
        <a:bodyPr/>
        <a:lstStyle/>
        <a:p>
          <a:endParaRPr lang="en-US"/>
        </a:p>
      </dgm:t>
    </dgm:pt>
    <dgm:pt modelId="{5D968C09-A84D-480D-973D-907728E0CD35}" type="pres">
      <dgm:prSet presAssocID="{541FE351-5567-4AB2-AC15-515A96841CE9}" presName="composite" presStyleCnt="0"/>
      <dgm:spPr>
        <a:scene3d>
          <a:camera prst="orthographicFront"/>
          <a:lightRig rig="threePt" dir="t"/>
        </a:scene3d>
        <a:sp3d>
          <a:bevelT/>
        </a:sp3d>
      </dgm:spPr>
      <dgm:t>
        <a:bodyPr/>
        <a:lstStyle/>
        <a:p>
          <a:endParaRPr lang="en-US"/>
        </a:p>
      </dgm:t>
    </dgm:pt>
    <dgm:pt modelId="{7C649CD7-FBAB-4970-8C38-009EB374EFDF}" type="pres">
      <dgm:prSet presAssocID="{541FE351-5567-4AB2-AC15-515A96841CE9}" presName="parTx" presStyleLbl="alignNode1" presStyleIdx="1" presStyleCnt="3">
        <dgm:presLayoutVars>
          <dgm:chMax val="0"/>
          <dgm:chPref val="0"/>
          <dgm:bulletEnabled val="1"/>
        </dgm:presLayoutVars>
      </dgm:prSet>
      <dgm:spPr/>
      <dgm:t>
        <a:bodyPr/>
        <a:lstStyle/>
        <a:p>
          <a:endParaRPr lang="en-US"/>
        </a:p>
      </dgm:t>
    </dgm:pt>
    <dgm:pt modelId="{965CC436-74B6-4F9C-AACC-D7CBE6C3CC6E}" type="pres">
      <dgm:prSet presAssocID="{541FE351-5567-4AB2-AC15-515A96841CE9}" presName="desTx" presStyleLbl="alignAccFollowNode1" presStyleIdx="1" presStyleCnt="3" custLinFactNeighborY="894">
        <dgm:presLayoutVars>
          <dgm:bulletEnabled val="1"/>
        </dgm:presLayoutVars>
      </dgm:prSet>
      <dgm:spPr/>
      <dgm:t>
        <a:bodyPr/>
        <a:lstStyle/>
        <a:p>
          <a:endParaRPr lang="en-US"/>
        </a:p>
      </dgm:t>
    </dgm:pt>
    <dgm:pt modelId="{B41BF9B2-759D-45C3-BC19-49EB076B4D02}" type="pres">
      <dgm:prSet presAssocID="{90058F5D-C8F9-4EAE-828C-4EECC92F0BDE}" presName="space" presStyleCnt="0"/>
      <dgm:spPr>
        <a:scene3d>
          <a:camera prst="orthographicFront"/>
          <a:lightRig rig="threePt" dir="t"/>
        </a:scene3d>
        <a:sp3d>
          <a:bevelT/>
        </a:sp3d>
      </dgm:spPr>
      <dgm:t>
        <a:bodyPr/>
        <a:lstStyle/>
        <a:p>
          <a:endParaRPr lang="en-US"/>
        </a:p>
      </dgm:t>
    </dgm:pt>
    <dgm:pt modelId="{008917AA-3690-4432-BC96-09D25D0B9CD1}" type="pres">
      <dgm:prSet presAssocID="{5C5452CC-7BFB-4F77-B599-24057FF11337}" presName="composite" presStyleCnt="0"/>
      <dgm:spPr>
        <a:scene3d>
          <a:camera prst="orthographicFront"/>
          <a:lightRig rig="threePt" dir="t"/>
        </a:scene3d>
        <a:sp3d>
          <a:bevelT/>
        </a:sp3d>
      </dgm:spPr>
      <dgm:t>
        <a:bodyPr/>
        <a:lstStyle/>
        <a:p>
          <a:endParaRPr lang="en-US"/>
        </a:p>
      </dgm:t>
    </dgm:pt>
    <dgm:pt modelId="{15ECC439-6ECD-469F-B6C0-819738F2BA97}" type="pres">
      <dgm:prSet presAssocID="{5C5452CC-7BFB-4F77-B599-24057FF11337}" presName="parTx" presStyleLbl="alignNode1" presStyleIdx="2" presStyleCnt="3">
        <dgm:presLayoutVars>
          <dgm:chMax val="0"/>
          <dgm:chPref val="0"/>
          <dgm:bulletEnabled val="1"/>
        </dgm:presLayoutVars>
      </dgm:prSet>
      <dgm:spPr/>
      <dgm:t>
        <a:bodyPr/>
        <a:lstStyle/>
        <a:p>
          <a:endParaRPr lang="en-US"/>
        </a:p>
      </dgm:t>
    </dgm:pt>
    <dgm:pt modelId="{9D85ABC5-7FCB-4D40-BC60-C4DC7C9E2FF8}" type="pres">
      <dgm:prSet presAssocID="{5C5452CC-7BFB-4F77-B599-24057FF11337}" presName="desTx" presStyleLbl="alignAccFollowNode1" presStyleIdx="2" presStyleCnt="3" custLinFactNeighborY="894">
        <dgm:presLayoutVars>
          <dgm:bulletEnabled val="1"/>
        </dgm:presLayoutVars>
      </dgm:prSet>
      <dgm:spPr/>
      <dgm:t>
        <a:bodyPr/>
        <a:lstStyle/>
        <a:p>
          <a:endParaRPr lang="en-US"/>
        </a:p>
      </dgm:t>
    </dgm:pt>
  </dgm:ptLst>
  <dgm:cxnLst>
    <dgm:cxn modelId="{CBBFC072-4132-49B4-91D4-A76EF330DD38}" type="presOf" srcId="{139912CB-B460-46F0-B931-B56B90F0EBB1}" destId="{6D08E3F8-E764-4F36-942F-FF5D52B757B5}" srcOrd="0" destOrd="0" presId="urn:microsoft.com/office/officeart/2005/8/layout/hList1"/>
    <dgm:cxn modelId="{0AED4D59-AFC1-4137-AC81-FDAB20731EEF}" srcId="{541FE351-5567-4AB2-AC15-515A96841CE9}" destId="{8771B2E5-54E2-464D-8687-B0A8792466EC}" srcOrd="0" destOrd="0" parTransId="{CB44F0CE-BD4C-46B7-BD6E-A8DE278B06E8}" sibTransId="{45D6B390-8370-4103-BF40-E4D99C9C2937}"/>
    <dgm:cxn modelId="{B3A7B776-47E7-4C7B-B45C-C21734174A92}" type="presOf" srcId="{8771B2E5-54E2-464D-8687-B0A8792466EC}" destId="{965CC436-74B6-4F9C-AACC-D7CBE6C3CC6E}" srcOrd="0" destOrd="0" presId="urn:microsoft.com/office/officeart/2005/8/layout/hList1"/>
    <dgm:cxn modelId="{3163AE52-6FBB-4E7A-BCE6-F5DC846B1CB7}" type="presOf" srcId="{541FE351-5567-4AB2-AC15-515A96841CE9}" destId="{7C649CD7-FBAB-4970-8C38-009EB374EFDF}" srcOrd="0" destOrd="0" presId="urn:microsoft.com/office/officeart/2005/8/layout/hList1"/>
    <dgm:cxn modelId="{B50C8A03-CEAA-4E56-8A6D-64AD3FB60069}" srcId="{50B15257-3C75-48C6-9228-BAB34EEF7D44}" destId="{541FE351-5567-4AB2-AC15-515A96841CE9}" srcOrd="1" destOrd="0" parTransId="{9B58051A-4D0C-4BDE-BBD9-8192232937ED}" sibTransId="{90058F5D-C8F9-4EAE-828C-4EECC92F0BDE}"/>
    <dgm:cxn modelId="{5D312748-828F-4779-82A2-BEEF21C2611C}" type="presOf" srcId="{CB08555E-FDDD-49BD-B499-76AB96788BB6}" destId="{84202203-E1DD-415E-9B7A-5C2E76DC92F3}" srcOrd="0" destOrd="0" presId="urn:microsoft.com/office/officeart/2005/8/layout/hList1"/>
    <dgm:cxn modelId="{9DD895AE-E0E5-4247-B057-EA7A1461F6AD}" type="presOf" srcId="{50B15257-3C75-48C6-9228-BAB34EEF7D44}" destId="{E30B625E-9CB9-4694-AE0D-9B8D561299BD}" srcOrd="0" destOrd="0" presId="urn:microsoft.com/office/officeart/2005/8/layout/hList1"/>
    <dgm:cxn modelId="{8EF26B73-11F0-4AC5-A544-795795CEC199}" srcId="{5C5452CC-7BFB-4F77-B599-24057FF11337}" destId="{A56323A7-CEFA-4698-AAD8-10E96998E9AB}" srcOrd="0" destOrd="0" parTransId="{EB35ECA9-DDE2-4F8B-A7E6-0FD3023E526B}" sibTransId="{71F306B3-0724-45DF-8F2E-107BD4382191}"/>
    <dgm:cxn modelId="{F3130DE1-0CEE-4A65-90FD-5399ECC2221E}" srcId="{50B15257-3C75-48C6-9228-BAB34EEF7D44}" destId="{5C5452CC-7BFB-4F77-B599-24057FF11337}" srcOrd="2" destOrd="0" parTransId="{B96AF088-DE8B-49AA-8891-6E61FCE50126}" sibTransId="{3CD47343-B7E4-46D8-9E34-5478D8592BE8}"/>
    <dgm:cxn modelId="{12D1193D-8A09-4B42-B5A9-CDFCCBC012F7}" type="presOf" srcId="{5C5452CC-7BFB-4F77-B599-24057FF11337}" destId="{15ECC439-6ECD-469F-B6C0-819738F2BA97}" srcOrd="0" destOrd="0" presId="urn:microsoft.com/office/officeart/2005/8/layout/hList1"/>
    <dgm:cxn modelId="{44621CA6-5373-4F07-9729-9E4FE2826193}" type="presOf" srcId="{A56323A7-CEFA-4698-AAD8-10E96998E9AB}" destId="{9D85ABC5-7FCB-4D40-BC60-C4DC7C9E2FF8}" srcOrd="0" destOrd="0" presId="urn:microsoft.com/office/officeart/2005/8/layout/hList1"/>
    <dgm:cxn modelId="{0611CBCF-E04C-4589-AA58-727BCA751AC8}" srcId="{50B15257-3C75-48C6-9228-BAB34EEF7D44}" destId="{139912CB-B460-46F0-B931-B56B90F0EBB1}" srcOrd="0" destOrd="0" parTransId="{9BDBC57C-3849-4822-BDF3-FE1BDA78F676}" sibTransId="{CEB2872B-C298-47C4-BD25-F18166EF8DB9}"/>
    <dgm:cxn modelId="{FB700539-A559-4774-B47F-E66DB14ED25C}" srcId="{139912CB-B460-46F0-B931-B56B90F0EBB1}" destId="{CB08555E-FDDD-49BD-B499-76AB96788BB6}" srcOrd="0" destOrd="0" parTransId="{CED2D790-EAB2-4346-9248-A43B84F82078}" sibTransId="{212572C5-C83A-42F1-A221-EC3ED1E458F3}"/>
    <dgm:cxn modelId="{C73F855B-D901-4C99-B6D4-FD74090D86B6}" type="presParOf" srcId="{E30B625E-9CB9-4694-AE0D-9B8D561299BD}" destId="{7E0CC195-29DB-4E5E-A010-A72BF012A331}" srcOrd="0" destOrd="0" presId="urn:microsoft.com/office/officeart/2005/8/layout/hList1"/>
    <dgm:cxn modelId="{6B71A5D2-E8AD-4B31-81D9-66FA995714A0}" type="presParOf" srcId="{7E0CC195-29DB-4E5E-A010-A72BF012A331}" destId="{6D08E3F8-E764-4F36-942F-FF5D52B757B5}" srcOrd="0" destOrd="0" presId="urn:microsoft.com/office/officeart/2005/8/layout/hList1"/>
    <dgm:cxn modelId="{03C9A66F-2392-425E-8722-19C5096EB2DD}" type="presParOf" srcId="{7E0CC195-29DB-4E5E-A010-A72BF012A331}" destId="{84202203-E1DD-415E-9B7A-5C2E76DC92F3}" srcOrd="1" destOrd="0" presId="urn:microsoft.com/office/officeart/2005/8/layout/hList1"/>
    <dgm:cxn modelId="{85938153-8C89-4480-A12F-DC5C9C219CF4}" type="presParOf" srcId="{E30B625E-9CB9-4694-AE0D-9B8D561299BD}" destId="{817CDFDA-6C41-44CA-AB85-597E14D601E7}" srcOrd="1" destOrd="0" presId="urn:microsoft.com/office/officeart/2005/8/layout/hList1"/>
    <dgm:cxn modelId="{C6A350D6-51FA-406A-866F-9CEC2E69A8C6}" type="presParOf" srcId="{E30B625E-9CB9-4694-AE0D-9B8D561299BD}" destId="{5D968C09-A84D-480D-973D-907728E0CD35}" srcOrd="2" destOrd="0" presId="urn:microsoft.com/office/officeart/2005/8/layout/hList1"/>
    <dgm:cxn modelId="{1043D015-9ED9-4FAB-B274-56F09C5945BB}" type="presParOf" srcId="{5D968C09-A84D-480D-973D-907728E0CD35}" destId="{7C649CD7-FBAB-4970-8C38-009EB374EFDF}" srcOrd="0" destOrd="0" presId="urn:microsoft.com/office/officeart/2005/8/layout/hList1"/>
    <dgm:cxn modelId="{F8387C63-F08D-4F8F-B88B-6B765D35075F}" type="presParOf" srcId="{5D968C09-A84D-480D-973D-907728E0CD35}" destId="{965CC436-74B6-4F9C-AACC-D7CBE6C3CC6E}" srcOrd="1" destOrd="0" presId="urn:microsoft.com/office/officeart/2005/8/layout/hList1"/>
    <dgm:cxn modelId="{C46D5514-F59A-4B65-BAC7-95D241077AE9}" type="presParOf" srcId="{E30B625E-9CB9-4694-AE0D-9B8D561299BD}" destId="{B41BF9B2-759D-45C3-BC19-49EB076B4D02}" srcOrd="3" destOrd="0" presId="urn:microsoft.com/office/officeart/2005/8/layout/hList1"/>
    <dgm:cxn modelId="{BADBF917-6B3C-4D3A-9C2B-3142C7CFC37B}" type="presParOf" srcId="{E30B625E-9CB9-4694-AE0D-9B8D561299BD}" destId="{008917AA-3690-4432-BC96-09D25D0B9CD1}" srcOrd="4" destOrd="0" presId="urn:microsoft.com/office/officeart/2005/8/layout/hList1"/>
    <dgm:cxn modelId="{F34DD781-2874-4F4A-AB66-66E90F6C0F6D}" type="presParOf" srcId="{008917AA-3690-4432-BC96-09D25D0B9CD1}" destId="{15ECC439-6ECD-469F-B6C0-819738F2BA97}" srcOrd="0" destOrd="0" presId="urn:microsoft.com/office/officeart/2005/8/layout/hList1"/>
    <dgm:cxn modelId="{1A8AB34F-5C5F-4656-9256-A029F6DADD61}" type="presParOf" srcId="{008917AA-3690-4432-BC96-09D25D0B9CD1}" destId="{9D85ABC5-7FCB-4D40-BC60-C4DC7C9E2FF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0B15257-3C75-48C6-9228-BAB34EEF7D4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39912CB-B460-46F0-B931-B56B90F0EBB1}">
      <dgm:prSet phldrT="[Text]" custT="1"/>
      <dgm:spPr>
        <a:solidFill>
          <a:srgbClr val="F0D6C6"/>
        </a:solidFill>
        <a:ln>
          <a:solidFill>
            <a:srgbClr val="FCF2E8"/>
          </a:solidFill>
        </a:ln>
        <a:scene3d>
          <a:camera prst="orthographicFront"/>
          <a:lightRig rig="threePt" dir="t"/>
        </a:scene3d>
        <a:sp3d>
          <a:bevelT/>
        </a:sp3d>
      </dgm:spPr>
      <dgm:t>
        <a:bodyPr/>
        <a:lstStyle/>
        <a:p>
          <a:r>
            <a:rPr lang="en-US" sz="2000" dirty="0" smtClean="0">
              <a:solidFill>
                <a:schemeClr val="bg1"/>
              </a:solidFill>
              <a:latin typeface="Arial" panose="020B0604020202020204" pitchFamily="34" charset="0"/>
              <a:cs typeface="Arial" panose="020B0604020202020204" pitchFamily="34" charset="0"/>
            </a:rPr>
            <a:t>Personal and Academic Interests</a:t>
          </a:r>
          <a:endParaRPr lang="en-US" sz="2000" u="none" dirty="0">
            <a:solidFill>
              <a:schemeClr val="bg1"/>
            </a:solidFill>
            <a:latin typeface="Arial" panose="020B0604020202020204" pitchFamily="34" charset="0"/>
            <a:cs typeface="Arial" panose="020B0604020202020204" pitchFamily="34" charset="0"/>
          </a:endParaRPr>
        </a:p>
      </dgm:t>
    </dgm:pt>
    <dgm:pt modelId="{9BDBC57C-3849-4822-BDF3-FE1BDA78F676}" type="parTrans" cxnId="{0611CBCF-E04C-4589-AA58-727BCA751AC8}">
      <dgm:prSet/>
      <dgm:spPr/>
      <dgm:t>
        <a:bodyPr/>
        <a:lstStyle/>
        <a:p>
          <a:endParaRPr lang="en-US"/>
        </a:p>
      </dgm:t>
    </dgm:pt>
    <dgm:pt modelId="{CEB2872B-C298-47C4-BD25-F18166EF8DB9}" type="sibTrans" cxnId="{0611CBCF-E04C-4589-AA58-727BCA751AC8}">
      <dgm:prSet/>
      <dgm:spPr/>
      <dgm:t>
        <a:bodyPr/>
        <a:lstStyle/>
        <a:p>
          <a:endParaRPr lang="en-US"/>
        </a:p>
      </dgm:t>
    </dgm:pt>
    <dgm:pt modelId="{541FE351-5567-4AB2-AC15-515A96841CE9}">
      <dgm:prSet phldrT="[Text]" custT="1"/>
      <dgm:spPr>
        <a:solidFill>
          <a:srgbClr val="00B0F0"/>
        </a:solidFill>
        <a:ln>
          <a:solidFill>
            <a:schemeClr val="tx2">
              <a:lumMod val="75000"/>
            </a:schemeClr>
          </a:solidFill>
        </a:ln>
        <a:scene3d>
          <a:camera prst="orthographicFront"/>
          <a:lightRig rig="threePt" dir="t"/>
        </a:scene3d>
        <a:sp3d>
          <a:bevelT/>
        </a:sp3d>
      </dgm:spPr>
      <dgm:t>
        <a:bodyPr/>
        <a:lstStyle/>
        <a:p>
          <a:r>
            <a:rPr lang="en-US" sz="2000" dirty="0" smtClean="0">
              <a:solidFill>
                <a:schemeClr val="bg1"/>
              </a:solidFill>
              <a:latin typeface="Arial" panose="020B0604020202020204" pitchFamily="34" charset="0"/>
              <a:cs typeface="Arial" panose="020B0604020202020204" pitchFamily="34" charset="0"/>
            </a:rPr>
            <a:t>Chances to Explore and Create</a:t>
          </a:r>
          <a:endParaRPr lang="en-US" sz="2000" u="none" dirty="0">
            <a:solidFill>
              <a:schemeClr val="bg1"/>
            </a:solidFill>
            <a:latin typeface="Arial" panose="020B0604020202020204" pitchFamily="34" charset="0"/>
            <a:cs typeface="Arial" panose="020B0604020202020204" pitchFamily="34" charset="0"/>
          </a:endParaRPr>
        </a:p>
      </dgm:t>
    </dgm:pt>
    <dgm:pt modelId="{9B58051A-4D0C-4BDE-BBD9-8192232937ED}" type="parTrans" cxnId="{B50C8A03-CEAA-4E56-8A6D-64AD3FB60069}">
      <dgm:prSet/>
      <dgm:spPr/>
      <dgm:t>
        <a:bodyPr/>
        <a:lstStyle/>
        <a:p>
          <a:endParaRPr lang="en-US"/>
        </a:p>
      </dgm:t>
    </dgm:pt>
    <dgm:pt modelId="{90058F5D-C8F9-4EAE-828C-4EECC92F0BDE}" type="sibTrans" cxnId="{B50C8A03-CEAA-4E56-8A6D-64AD3FB60069}">
      <dgm:prSet/>
      <dgm:spPr/>
      <dgm:t>
        <a:bodyPr/>
        <a:lstStyle/>
        <a:p>
          <a:endParaRPr lang="en-US"/>
        </a:p>
      </dgm:t>
    </dgm:pt>
    <dgm:pt modelId="{CB08555E-FDDD-49BD-B499-76AB96788BB6}">
      <dgm:prSet/>
      <dgm:spPr>
        <a:solidFill>
          <a:srgbClr val="FCF2E8">
            <a:alpha val="90000"/>
          </a:srgbClr>
        </a:solidFill>
        <a:ln>
          <a:solidFill>
            <a:srgbClr val="FCF2E8">
              <a:alpha val="90000"/>
            </a:srgbClr>
          </a:solidFill>
        </a:ln>
        <a:scene3d>
          <a:camera prst="orthographicFront"/>
          <a:lightRig rig="threePt" dir="t"/>
        </a:scene3d>
        <a:sp3d>
          <a:bevelT/>
        </a:sp3d>
      </dgm:spPr>
      <dgm:t>
        <a:bodyPr/>
        <a:lstStyle/>
        <a:p>
          <a:r>
            <a:rPr lang="en-US" dirty="0" smtClean="0">
              <a:latin typeface="Arial" panose="020B0604020202020204" pitchFamily="34" charset="0"/>
              <a:cs typeface="Arial" panose="020B0604020202020204" pitchFamily="34" charset="0"/>
            </a:rPr>
            <a:t>It is important to think about the student’s strengths and interests. A tool can either allow a student to push their already strong skills to the next level or let the student work on an interesting, but unfamiliar subject. Technology is all about removing limitations and building connections. A quality digital tool should connect the advanced student with new, useful content and experiences.</a:t>
          </a:r>
          <a:endParaRPr lang="el-GR" dirty="0">
            <a:solidFill>
              <a:schemeClr val="bg1"/>
            </a:solidFill>
            <a:latin typeface="Arial" panose="020B0604020202020204" pitchFamily="34" charset="0"/>
            <a:cs typeface="Arial" panose="020B0604020202020204" pitchFamily="34" charset="0"/>
          </a:endParaRPr>
        </a:p>
      </dgm:t>
    </dgm:pt>
    <dgm:pt modelId="{CED2D790-EAB2-4346-9248-A43B84F82078}" type="parTrans" cxnId="{FB700539-A559-4774-B47F-E66DB14ED25C}">
      <dgm:prSet/>
      <dgm:spPr/>
      <dgm:t>
        <a:bodyPr/>
        <a:lstStyle/>
        <a:p>
          <a:endParaRPr lang="en-US"/>
        </a:p>
      </dgm:t>
    </dgm:pt>
    <dgm:pt modelId="{212572C5-C83A-42F1-A221-EC3ED1E458F3}" type="sibTrans" cxnId="{FB700539-A559-4774-B47F-E66DB14ED25C}">
      <dgm:prSet/>
      <dgm:spPr/>
      <dgm:t>
        <a:bodyPr/>
        <a:lstStyle/>
        <a:p>
          <a:endParaRPr lang="en-US"/>
        </a:p>
      </dgm:t>
    </dgm:pt>
    <dgm:pt modelId="{5C5452CC-7BFB-4F77-B599-24057FF11337}">
      <dgm:prSet phldrT="[Text]" custT="1"/>
      <dgm:spPr>
        <a:solidFill>
          <a:srgbClr val="D05ED3"/>
        </a:solidFill>
        <a:ln>
          <a:solidFill>
            <a:srgbClr val="D05ED3"/>
          </a:solidFill>
        </a:ln>
        <a:scene3d>
          <a:camera prst="orthographicFront"/>
          <a:lightRig rig="threePt" dir="t"/>
        </a:scene3d>
        <a:sp3d>
          <a:bevelT/>
        </a:sp3d>
      </dgm:spPr>
      <dgm:t>
        <a:bodyPr/>
        <a:lstStyle/>
        <a:p>
          <a:r>
            <a:rPr lang="en-US" sz="1800" dirty="0" smtClean="0">
              <a:solidFill>
                <a:schemeClr val="bg1"/>
              </a:solidFill>
              <a:latin typeface="Arial" panose="020B0604020202020204" pitchFamily="34" charset="0"/>
              <a:cs typeface="Arial" panose="020B0604020202020204" pitchFamily="34" charset="0"/>
            </a:rPr>
            <a:t>Feedback and Practice Opportunities</a:t>
          </a:r>
          <a:endParaRPr lang="en-US" sz="1800" u="none" dirty="0">
            <a:solidFill>
              <a:schemeClr val="bg1"/>
            </a:solidFill>
            <a:latin typeface="Arial" panose="020B0604020202020204" pitchFamily="34" charset="0"/>
            <a:cs typeface="Arial" panose="020B0604020202020204" pitchFamily="34" charset="0"/>
          </a:endParaRPr>
        </a:p>
      </dgm:t>
    </dgm:pt>
    <dgm:pt modelId="{3CD47343-B7E4-46D8-9E34-5478D8592BE8}" type="sibTrans" cxnId="{F3130DE1-0CEE-4A65-90FD-5399ECC2221E}">
      <dgm:prSet/>
      <dgm:spPr/>
      <dgm:t>
        <a:bodyPr/>
        <a:lstStyle/>
        <a:p>
          <a:endParaRPr lang="en-US"/>
        </a:p>
      </dgm:t>
    </dgm:pt>
    <dgm:pt modelId="{B96AF088-DE8B-49AA-8891-6E61FCE50126}" type="parTrans" cxnId="{F3130DE1-0CEE-4A65-90FD-5399ECC2221E}">
      <dgm:prSet/>
      <dgm:spPr/>
      <dgm:t>
        <a:bodyPr/>
        <a:lstStyle/>
        <a:p>
          <a:endParaRPr lang="en-US"/>
        </a:p>
      </dgm:t>
    </dgm:pt>
    <dgm:pt modelId="{A56323A7-CEFA-4698-AAD8-10E96998E9AB}">
      <dgm:prSet custT="1"/>
      <dgm:spPr>
        <a:solidFill>
          <a:srgbClr val="EEC3EF">
            <a:alpha val="89804"/>
          </a:srgbClr>
        </a:solidFill>
        <a:ln>
          <a:solidFill>
            <a:srgbClr val="F79BEC">
              <a:alpha val="90000"/>
            </a:srgbClr>
          </a:solidFill>
        </a:ln>
        <a:scene3d>
          <a:camera prst="orthographicFront"/>
          <a:lightRig rig="threePt" dir="t"/>
        </a:scene3d>
        <a:sp3d>
          <a:bevelT/>
        </a:sp3d>
      </dgm:spPr>
      <dgm:t>
        <a:bodyPr/>
        <a:lstStyle/>
        <a:p>
          <a:r>
            <a:rPr lang="en-US" sz="1600" dirty="0" smtClean="0">
              <a:latin typeface="Arial" panose="020B0604020202020204" pitchFamily="34" charset="0"/>
              <a:cs typeface="Arial" panose="020B0604020202020204" pitchFamily="34" charset="0"/>
            </a:rPr>
            <a:t>Some digital tools can provide educators and parents with insight into the real capabilities of their students. They also provide a more comfortable environment for practicing material. Often, more advanced students are reticent to practice material if they are unsure about it. A tool which provides useful feedback without any potential for low grades may be an appropriate choice for students to practice while also not worrying about test scores or embarrassment. </a:t>
          </a:r>
          <a:endParaRPr lang="en-US" sz="1600" dirty="0">
            <a:latin typeface="Arial" panose="020B0604020202020204" pitchFamily="34" charset="0"/>
            <a:cs typeface="Arial" panose="020B0604020202020204" pitchFamily="34" charset="0"/>
          </a:endParaRPr>
        </a:p>
      </dgm:t>
    </dgm:pt>
    <dgm:pt modelId="{71F306B3-0724-45DF-8F2E-107BD4382191}" type="sibTrans" cxnId="{8EF26B73-11F0-4AC5-A544-795795CEC199}">
      <dgm:prSet/>
      <dgm:spPr/>
      <dgm:t>
        <a:bodyPr/>
        <a:lstStyle/>
        <a:p>
          <a:endParaRPr lang="en-US"/>
        </a:p>
      </dgm:t>
    </dgm:pt>
    <dgm:pt modelId="{EB35ECA9-DDE2-4F8B-A7E6-0FD3023E526B}" type="parTrans" cxnId="{8EF26B73-11F0-4AC5-A544-795795CEC199}">
      <dgm:prSet/>
      <dgm:spPr/>
      <dgm:t>
        <a:bodyPr/>
        <a:lstStyle/>
        <a:p>
          <a:endParaRPr lang="en-US"/>
        </a:p>
      </dgm:t>
    </dgm:pt>
    <dgm:pt modelId="{8771B2E5-54E2-464D-8687-B0A8792466EC}">
      <dgm:prSet phldrT="[Text]" custT="1"/>
      <dgm:spPr>
        <a:solidFill>
          <a:schemeClr val="tx2">
            <a:lumMod val="90000"/>
            <a:alpha val="89804"/>
          </a:schemeClr>
        </a:solidFill>
        <a:ln>
          <a:solidFill>
            <a:schemeClr val="accent2">
              <a:lumMod val="40000"/>
              <a:lumOff val="60000"/>
              <a:alpha val="90000"/>
            </a:schemeClr>
          </a:solidFill>
        </a:ln>
        <a:scene3d>
          <a:camera prst="orthographicFront"/>
          <a:lightRig rig="threePt" dir="t"/>
        </a:scene3d>
        <a:sp3d>
          <a:bevelT/>
        </a:sp3d>
      </dgm:spPr>
      <dgm:t>
        <a:bodyPr/>
        <a:lstStyle/>
        <a:p>
          <a:r>
            <a:rPr lang="en-US" sz="2000" dirty="0" smtClean="0">
              <a:latin typeface="Arial" panose="020B0604020202020204" pitchFamily="34" charset="0"/>
              <a:cs typeface="Arial" panose="020B0604020202020204" pitchFamily="34" charset="0"/>
            </a:rPr>
            <a:t>Many digital tools also equip students with the freedom to explore their own ideas. As project-based learning becomes increasingly popular, these tools will be useful to advanced students as they embark on projects for class and those emerging from their own unique interests.</a:t>
          </a:r>
          <a:endParaRPr lang="en-US" sz="2000" dirty="0">
            <a:solidFill>
              <a:schemeClr val="bg1"/>
            </a:solidFill>
            <a:latin typeface="Arial" panose="020B0604020202020204" pitchFamily="34" charset="0"/>
            <a:cs typeface="Arial" panose="020B0604020202020204" pitchFamily="34" charset="0"/>
          </a:endParaRPr>
        </a:p>
      </dgm:t>
    </dgm:pt>
    <dgm:pt modelId="{45D6B390-8370-4103-BF40-E4D99C9C2937}" type="sibTrans" cxnId="{0AED4D59-AFC1-4137-AC81-FDAB20731EEF}">
      <dgm:prSet/>
      <dgm:spPr/>
      <dgm:t>
        <a:bodyPr/>
        <a:lstStyle/>
        <a:p>
          <a:endParaRPr lang="en-US"/>
        </a:p>
      </dgm:t>
    </dgm:pt>
    <dgm:pt modelId="{CB44F0CE-BD4C-46B7-BD6E-A8DE278B06E8}" type="parTrans" cxnId="{0AED4D59-AFC1-4137-AC81-FDAB20731EEF}">
      <dgm:prSet/>
      <dgm:spPr/>
      <dgm:t>
        <a:bodyPr/>
        <a:lstStyle/>
        <a:p>
          <a:endParaRPr lang="en-US"/>
        </a:p>
      </dgm:t>
    </dgm:pt>
    <dgm:pt modelId="{E30B625E-9CB9-4694-AE0D-9B8D561299BD}" type="pres">
      <dgm:prSet presAssocID="{50B15257-3C75-48C6-9228-BAB34EEF7D44}" presName="Name0" presStyleCnt="0">
        <dgm:presLayoutVars>
          <dgm:dir/>
          <dgm:animLvl val="lvl"/>
          <dgm:resizeHandles val="exact"/>
        </dgm:presLayoutVars>
      </dgm:prSet>
      <dgm:spPr/>
      <dgm:t>
        <a:bodyPr/>
        <a:lstStyle/>
        <a:p>
          <a:endParaRPr lang="en-US"/>
        </a:p>
      </dgm:t>
    </dgm:pt>
    <dgm:pt modelId="{7E0CC195-29DB-4E5E-A010-A72BF012A331}" type="pres">
      <dgm:prSet presAssocID="{139912CB-B460-46F0-B931-B56B90F0EBB1}" presName="composite" presStyleCnt="0"/>
      <dgm:spPr>
        <a:scene3d>
          <a:camera prst="orthographicFront"/>
          <a:lightRig rig="threePt" dir="t"/>
        </a:scene3d>
        <a:sp3d>
          <a:bevelT/>
        </a:sp3d>
      </dgm:spPr>
      <dgm:t>
        <a:bodyPr/>
        <a:lstStyle/>
        <a:p>
          <a:endParaRPr lang="en-US"/>
        </a:p>
      </dgm:t>
    </dgm:pt>
    <dgm:pt modelId="{6D08E3F8-E764-4F36-942F-FF5D52B757B5}" type="pres">
      <dgm:prSet presAssocID="{139912CB-B460-46F0-B931-B56B90F0EBB1}" presName="parTx" presStyleLbl="alignNode1" presStyleIdx="0" presStyleCnt="3" custLinFactNeighborY="-2926">
        <dgm:presLayoutVars>
          <dgm:chMax val="0"/>
          <dgm:chPref val="0"/>
          <dgm:bulletEnabled val="1"/>
        </dgm:presLayoutVars>
      </dgm:prSet>
      <dgm:spPr/>
      <dgm:t>
        <a:bodyPr/>
        <a:lstStyle/>
        <a:p>
          <a:endParaRPr lang="en-US"/>
        </a:p>
      </dgm:t>
    </dgm:pt>
    <dgm:pt modelId="{84202203-E1DD-415E-9B7A-5C2E76DC92F3}" type="pres">
      <dgm:prSet presAssocID="{139912CB-B460-46F0-B931-B56B90F0EBB1}" presName="desTx" presStyleLbl="alignAccFollowNode1" presStyleIdx="0" presStyleCnt="3" custLinFactNeighborY="596">
        <dgm:presLayoutVars>
          <dgm:bulletEnabled val="1"/>
        </dgm:presLayoutVars>
      </dgm:prSet>
      <dgm:spPr/>
      <dgm:t>
        <a:bodyPr/>
        <a:lstStyle/>
        <a:p>
          <a:endParaRPr lang="en-US"/>
        </a:p>
      </dgm:t>
    </dgm:pt>
    <dgm:pt modelId="{817CDFDA-6C41-44CA-AB85-597E14D601E7}" type="pres">
      <dgm:prSet presAssocID="{CEB2872B-C298-47C4-BD25-F18166EF8DB9}" presName="space" presStyleCnt="0"/>
      <dgm:spPr>
        <a:scene3d>
          <a:camera prst="orthographicFront"/>
          <a:lightRig rig="threePt" dir="t"/>
        </a:scene3d>
        <a:sp3d>
          <a:bevelT/>
        </a:sp3d>
      </dgm:spPr>
      <dgm:t>
        <a:bodyPr/>
        <a:lstStyle/>
        <a:p>
          <a:endParaRPr lang="en-US"/>
        </a:p>
      </dgm:t>
    </dgm:pt>
    <dgm:pt modelId="{5D968C09-A84D-480D-973D-907728E0CD35}" type="pres">
      <dgm:prSet presAssocID="{541FE351-5567-4AB2-AC15-515A96841CE9}" presName="composite" presStyleCnt="0"/>
      <dgm:spPr>
        <a:scene3d>
          <a:camera prst="orthographicFront"/>
          <a:lightRig rig="threePt" dir="t"/>
        </a:scene3d>
        <a:sp3d>
          <a:bevelT/>
        </a:sp3d>
      </dgm:spPr>
      <dgm:t>
        <a:bodyPr/>
        <a:lstStyle/>
        <a:p>
          <a:endParaRPr lang="en-US"/>
        </a:p>
      </dgm:t>
    </dgm:pt>
    <dgm:pt modelId="{7C649CD7-FBAB-4970-8C38-009EB374EFDF}" type="pres">
      <dgm:prSet presAssocID="{541FE351-5567-4AB2-AC15-515A96841CE9}" presName="parTx" presStyleLbl="alignNode1" presStyleIdx="1" presStyleCnt="3">
        <dgm:presLayoutVars>
          <dgm:chMax val="0"/>
          <dgm:chPref val="0"/>
          <dgm:bulletEnabled val="1"/>
        </dgm:presLayoutVars>
      </dgm:prSet>
      <dgm:spPr/>
      <dgm:t>
        <a:bodyPr/>
        <a:lstStyle/>
        <a:p>
          <a:endParaRPr lang="en-US"/>
        </a:p>
      </dgm:t>
    </dgm:pt>
    <dgm:pt modelId="{965CC436-74B6-4F9C-AACC-D7CBE6C3CC6E}" type="pres">
      <dgm:prSet presAssocID="{541FE351-5567-4AB2-AC15-515A96841CE9}" presName="desTx" presStyleLbl="alignAccFollowNode1" presStyleIdx="1" presStyleCnt="3" custLinFactNeighborY="894">
        <dgm:presLayoutVars>
          <dgm:bulletEnabled val="1"/>
        </dgm:presLayoutVars>
      </dgm:prSet>
      <dgm:spPr/>
      <dgm:t>
        <a:bodyPr/>
        <a:lstStyle/>
        <a:p>
          <a:endParaRPr lang="en-US"/>
        </a:p>
      </dgm:t>
    </dgm:pt>
    <dgm:pt modelId="{B41BF9B2-759D-45C3-BC19-49EB076B4D02}" type="pres">
      <dgm:prSet presAssocID="{90058F5D-C8F9-4EAE-828C-4EECC92F0BDE}" presName="space" presStyleCnt="0"/>
      <dgm:spPr>
        <a:scene3d>
          <a:camera prst="orthographicFront"/>
          <a:lightRig rig="threePt" dir="t"/>
        </a:scene3d>
        <a:sp3d>
          <a:bevelT/>
        </a:sp3d>
      </dgm:spPr>
      <dgm:t>
        <a:bodyPr/>
        <a:lstStyle/>
        <a:p>
          <a:endParaRPr lang="en-US"/>
        </a:p>
      </dgm:t>
    </dgm:pt>
    <dgm:pt modelId="{008917AA-3690-4432-BC96-09D25D0B9CD1}" type="pres">
      <dgm:prSet presAssocID="{5C5452CC-7BFB-4F77-B599-24057FF11337}" presName="composite" presStyleCnt="0"/>
      <dgm:spPr>
        <a:scene3d>
          <a:camera prst="orthographicFront"/>
          <a:lightRig rig="threePt" dir="t"/>
        </a:scene3d>
        <a:sp3d>
          <a:bevelT/>
        </a:sp3d>
      </dgm:spPr>
      <dgm:t>
        <a:bodyPr/>
        <a:lstStyle/>
        <a:p>
          <a:endParaRPr lang="en-US"/>
        </a:p>
      </dgm:t>
    </dgm:pt>
    <dgm:pt modelId="{15ECC439-6ECD-469F-B6C0-819738F2BA97}" type="pres">
      <dgm:prSet presAssocID="{5C5452CC-7BFB-4F77-B599-24057FF11337}" presName="parTx" presStyleLbl="alignNode1" presStyleIdx="2" presStyleCnt="3">
        <dgm:presLayoutVars>
          <dgm:chMax val="0"/>
          <dgm:chPref val="0"/>
          <dgm:bulletEnabled val="1"/>
        </dgm:presLayoutVars>
      </dgm:prSet>
      <dgm:spPr/>
      <dgm:t>
        <a:bodyPr/>
        <a:lstStyle/>
        <a:p>
          <a:endParaRPr lang="en-US"/>
        </a:p>
      </dgm:t>
    </dgm:pt>
    <dgm:pt modelId="{9D85ABC5-7FCB-4D40-BC60-C4DC7C9E2FF8}" type="pres">
      <dgm:prSet presAssocID="{5C5452CC-7BFB-4F77-B599-24057FF11337}" presName="desTx" presStyleLbl="alignAccFollowNode1" presStyleIdx="2" presStyleCnt="3" custLinFactNeighborY="894">
        <dgm:presLayoutVars>
          <dgm:bulletEnabled val="1"/>
        </dgm:presLayoutVars>
      </dgm:prSet>
      <dgm:spPr/>
      <dgm:t>
        <a:bodyPr/>
        <a:lstStyle/>
        <a:p>
          <a:endParaRPr lang="en-US"/>
        </a:p>
      </dgm:t>
    </dgm:pt>
  </dgm:ptLst>
  <dgm:cxnLst>
    <dgm:cxn modelId="{CBBFC072-4132-49B4-91D4-A76EF330DD38}" type="presOf" srcId="{139912CB-B460-46F0-B931-B56B90F0EBB1}" destId="{6D08E3F8-E764-4F36-942F-FF5D52B757B5}" srcOrd="0" destOrd="0" presId="urn:microsoft.com/office/officeart/2005/8/layout/hList1"/>
    <dgm:cxn modelId="{0AED4D59-AFC1-4137-AC81-FDAB20731EEF}" srcId="{541FE351-5567-4AB2-AC15-515A96841CE9}" destId="{8771B2E5-54E2-464D-8687-B0A8792466EC}" srcOrd="0" destOrd="0" parTransId="{CB44F0CE-BD4C-46B7-BD6E-A8DE278B06E8}" sibTransId="{45D6B390-8370-4103-BF40-E4D99C9C2937}"/>
    <dgm:cxn modelId="{B3A7B776-47E7-4C7B-B45C-C21734174A92}" type="presOf" srcId="{8771B2E5-54E2-464D-8687-B0A8792466EC}" destId="{965CC436-74B6-4F9C-AACC-D7CBE6C3CC6E}" srcOrd="0" destOrd="0" presId="urn:microsoft.com/office/officeart/2005/8/layout/hList1"/>
    <dgm:cxn modelId="{3163AE52-6FBB-4E7A-BCE6-F5DC846B1CB7}" type="presOf" srcId="{541FE351-5567-4AB2-AC15-515A96841CE9}" destId="{7C649CD7-FBAB-4970-8C38-009EB374EFDF}" srcOrd="0" destOrd="0" presId="urn:microsoft.com/office/officeart/2005/8/layout/hList1"/>
    <dgm:cxn modelId="{B50C8A03-CEAA-4E56-8A6D-64AD3FB60069}" srcId="{50B15257-3C75-48C6-9228-BAB34EEF7D44}" destId="{541FE351-5567-4AB2-AC15-515A96841CE9}" srcOrd="1" destOrd="0" parTransId="{9B58051A-4D0C-4BDE-BBD9-8192232937ED}" sibTransId="{90058F5D-C8F9-4EAE-828C-4EECC92F0BDE}"/>
    <dgm:cxn modelId="{5D312748-828F-4779-82A2-BEEF21C2611C}" type="presOf" srcId="{CB08555E-FDDD-49BD-B499-76AB96788BB6}" destId="{84202203-E1DD-415E-9B7A-5C2E76DC92F3}" srcOrd="0" destOrd="0" presId="urn:microsoft.com/office/officeart/2005/8/layout/hList1"/>
    <dgm:cxn modelId="{9DD895AE-E0E5-4247-B057-EA7A1461F6AD}" type="presOf" srcId="{50B15257-3C75-48C6-9228-BAB34EEF7D44}" destId="{E30B625E-9CB9-4694-AE0D-9B8D561299BD}" srcOrd="0" destOrd="0" presId="urn:microsoft.com/office/officeart/2005/8/layout/hList1"/>
    <dgm:cxn modelId="{8EF26B73-11F0-4AC5-A544-795795CEC199}" srcId="{5C5452CC-7BFB-4F77-B599-24057FF11337}" destId="{A56323A7-CEFA-4698-AAD8-10E96998E9AB}" srcOrd="0" destOrd="0" parTransId="{EB35ECA9-DDE2-4F8B-A7E6-0FD3023E526B}" sibTransId="{71F306B3-0724-45DF-8F2E-107BD4382191}"/>
    <dgm:cxn modelId="{F3130DE1-0CEE-4A65-90FD-5399ECC2221E}" srcId="{50B15257-3C75-48C6-9228-BAB34EEF7D44}" destId="{5C5452CC-7BFB-4F77-B599-24057FF11337}" srcOrd="2" destOrd="0" parTransId="{B96AF088-DE8B-49AA-8891-6E61FCE50126}" sibTransId="{3CD47343-B7E4-46D8-9E34-5478D8592BE8}"/>
    <dgm:cxn modelId="{12D1193D-8A09-4B42-B5A9-CDFCCBC012F7}" type="presOf" srcId="{5C5452CC-7BFB-4F77-B599-24057FF11337}" destId="{15ECC439-6ECD-469F-B6C0-819738F2BA97}" srcOrd="0" destOrd="0" presId="urn:microsoft.com/office/officeart/2005/8/layout/hList1"/>
    <dgm:cxn modelId="{44621CA6-5373-4F07-9729-9E4FE2826193}" type="presOf" srcId="{A56323A7-CEFA-4698-AAD8-10E96998E9AB}" destId="{9D85ABC5-7FCB-4D40-BC60-C4DC7C9E2FF8}" srcOrd="0" destOrd="0" presId="urn:microsoft.com/office/officeart/2005/8/layout/hList1"/>
    <dgm:cxn modelId="{0611CBCF-E04C-4589-AA58-727BCA751AC8}" srcId="{50B15257-3C75-48C6-9228-BAB34EEF7D44}" destId="{139912CB-B460-46F0-B931-B56B90F0EBB1}" srcOrd="0" destOrd="0" parTransId="{9BDBC57C-3849-4822-BDF3-FE1BDA78F676}" sibTransId="{CEB2872B-C298-47C4-BD25-F18166EF8DB9}"/>
    <dgm:cxn modelId="{FB700539-A559-4774-B47F-E66DB14ED25C}" srcId="{139912CB-B460-46F0-B931-B56B90F0EBB1}" destId="{CB08555E-FDDD-49BD-B499-76AB96788BB6}" srcOrd="0" destOrd="0" parTransId="{CED2D790-EAB2-4346-9248-A43B84F82078}" sibTransId="{212572C5-C83A-42F1-A221-EC3ED1E458F3}"/>
    <dgm:cxn modelId="{C73F855B-D901-4C99-B6D4-FD74090D86B6}" type="presParOf" srcId="{E30B625E-9CB9-4694-AE0D-9B8D561299BD}" destId="{7E0CC195-29DB-4E5E-A010-A72BF012A331}" srcOrd="0" destOrd="0" presId="urn:microsoft.com/office/officeart/2005/8/layout/hList1"/>
    <dgm:cxn modelId="{6B71A5D2-E8AD-4B31-81D9-66FA995714A0}" type="presParOf" srcId="{7E0CC195-29DB-4E5E-A010-A72BF012A331}" destId="{6D08E3F8-E764-4F36-942F-FF5D52B757B5}" srcOrd="0" destOrd="0" presId="urn:microsoft.com/office/officeart/2005/8/layout/hList1"/>
    <dgm:cxn modelId="{03C9A66F-2392-425E-8722-19C5096EB2DD}" type="presParOf" srcId="{7E0CC195-29DB-4E5E-A010-A72BF012A331}" destId="{84202203-E1DD-415E-9B7A-5C2E76DC92F3}" srcOrd="1" destOrd="0" presId="urn:microsoft.com/office/officeart/2005/8/layout/hList1"/>
    <dgm:cxn modelId="{85938153-8C89-4480-A12F-DC5C9C219CF4}" type="presParOf" srcId="{E30B625E-9CB9-4694-AE0D-9B8D561299BD}" destId="{817CDFDA-6C41-44CA-AB85-597E14D601E7}" srcOrd="1" destOrd="0" presId="urn:microsoft.com/office/officeart/2005/8/layout/hList1"/>
    <dgm:cxn modelId="{C6A350D6-51FA-406A-866F-9CEC2E69A8C6}" type="presParOf" srcId="{E30B625E-9CB9-4694-AE0D-9B8D561299BD}" destId="{5D968C09-A84D-480D-973D-907728E0CD35}" srcOrd="2" destOrd="0" presId="urn:microsoft.com/office/officeart/2005/8/layout/hList1"/>
    <dgm:cxn modelId="{1043D015-9ED9-4FAB-B274-56F09C5945BB}" type="presParOf" srcId="{5D968C09-A84D-480D-973D-907728E0CD35}" destId="{7C649CD7-FBAB-4970-8C38-009EB374EFDF}" srcOrd="0" destOrd="0" presId="urn:microsoft.com/office/officeart/2005/8/layout/hList1"/>
    <dgm:cxn modelId="{F8387C63-F08D-4F8F-B88B-6B765D35075F}" type="presParOf" srcId="{5D968C09-A84D-480D-973D-907728E0CD35}" destId="{965CC436-74B6-4F9C-AACC-D7CBE6C3CC6E}" srcOrd="1" destOrd="0" presId="urn:microsoft.com/office/officeart/2005/8/layout/hList1"/>
    <dgm:cxn modelId="{C46D5514-F59A-4B65-BAC7-95D241077AE9}" type="presParOf" srcId="{E30B625E-9CB9-4694-AE0D-9B8D561299BD}" destId="{B41BF9B2-759D-45C3-BC19-49EB076B4D02}" srcOrd="3" destOrd="0" presId="urn:microsoft.com/office/officeart/2005/8/layout/hList1"/>
    <dgm:cxn modelId="{BADBF917-6B3C-4D3A-9C2B-3142C7CFC37B}" type="presParOf" srcId="{E30B625E-9CB9-4694-AE0D-9B8D561299BD}" destId="{008917AA-3690-4432-BC96-09D25D0B9CD1}" srcOrd="4" destOrd="0" presId="urn:microsoft.com/office/officeart/2005/8/layout/hList1"/>
    <dgm:cxn modelId="{F34DD781-2874-4F4A-AB66-66E90F6C0F6D}" type="presParOf" srcId="{008917AA-3690-4432-BC96-09D25D0B9CD1}" destId="{15ECC439-6ECD-469F-B6C0-819738F2BA97}" srcOrd="0" destOrd="0" presId="urn:microsoft.com/office/officeart/2005/8/layout/hList1"/>
    <dgm:cxn modelId="{1A8AB34F-5C5F-4656-9256-A029F6DADD61}" type="presParOf" srcId="{008917AA-3690-4432-BC96-09D25D0B9CD1}" destId="{9D85ABC5-7FCB-4D40-BC60-C4DC7C9E2FF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5F60F8C-796B-46B9-B7A5-DB1615416FB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FAE9039-838D-4258-B5E1-0AB06791F8F6}">
      <dgm:prSet phldrT="[Text]" custT="1"/>
      <dgm:spPr>
        <a:solidFill>
          <a:schemeClr val="tx2">
            <a:lumMod val="50000"/>
          </a:schemeClr>
        </a:solidFill>
        <a:ln>
          <a:solidFill>
            <a:schemeClr val="bg2">
              <a:lumMod val="60000"/>
              <a:lumOff val="40000"/>
            </a:schemeClr>
          </a:solidFill>
        </a:ln>
        <a:scene3d>
          <a:camera prst="orthographicFront"/>
          <a:lightRig rig="threePt" dir="t"/>
        </a:scene3d>
        <a:sp3d>
          <a:bevelT/>
        </a:sp3d>
      </dgm:spPr>
      <dgm:t>
        <a:bodyPr/>
        <a:lstStyle/>
        <a:p>
          <a:r>
            <a:rPr lang="en-US" sz="2000" u="none" dirty="0" smtClean="0">
              <a:solidFill>
                <a:schemeClr val="bg1"/>
              </a:solidFill>
              <a:latin typeface="Arial" panose="020B0604020202020204" pitchFamily="34" charset="0"/>
              <a:cs typeface="Arial" panose="020B0604020202020204" pitchFamily="34" charset="0"/>
            </a:rPr>
            <a:t>Technological Knowledge (TK)</a:t>
          </a:r>
          <a:endParaRPr lang="en-US" sz="2000" u="none" dirty="0">
            <a:solidFill>
              <a:schemeClr val="bg1"/>
            </a:solidFill>
            <a:latin typeface="Arial" panose="020B0604020202020204" pitchFamily="34" charset="0"/>
            <a:cs typeface="Arial" panose="020B0604020202020204" pitchFamily="34" charset="0"/>
          </a:endParaRPr>
        </a:p>
      </dgm:t>
    </dgm:pt>
    <dgm:pt modelId="{F5CCEC3A-4A6A-43DD-9E73-C1659E652A80}" type="parTrans" cxnId="{B1507BB4-4A29-43CF-893C-11767E528CE7}">
      <dgm:prSet/>
      <dgm:spPr/>
      <dgm:t>
        <a:bodyPr/>
        <a:lstStyle/>
        <a:p>
          <a:endParaRPr lang="en-US"/>
        </a:p>
      </dgm:t>
    </dgm:pt>
    <dgm:pt modelId="{4ABFD907-1BE4-47F0-B7D4-9396FCBB5865}" type="sibTrans" cxnId="{B1507BB4-4A29-43CF-893C-11767E528CE7}">
      <dgm:prSet/>
      <dgm:spPr/>
      <dgm:t>
        <a:bodyPr/>
        <a:lstStyle/>
        <a:p>
          <a:endParaRPr lang="en-US"/>
        </a:p>
      </dgm:t>
    </dgm:pt>
    <dgm:pt modelId="{CA28B0E5-EDF3-4613-8399-8A4E211C45BE}">
      <dgm:prSet phldrT="[Text]" custT="1"/>
      <dgm:spPr>
        <a:solidFill>
          <a:schemeClr val="tx2">
            <a:lumMod val="75000"/>
            <a:alpha val="90000"/>
          </a:schemeClr>
        </a:solidFill>
        <a:scene3d>
          <a:camera prst="orthographicFront"/>
          <a:lightRig rig="threePt" dir="t"/>
        </a:scene3d>
        <a:sp3d>
          <a:bevelT/>
        </a:sp3d>
      </dgm:spPr>
      <dgm:t>
        <a:bodyPr/>
        <a:lstStyle/>
        <a:p>
          <a:pPr algn="just"/>
          <a:r>
            <a:rPr lang="en-US" sz="2000" u="none" dirty="0" smtClean="0">
              <a:solidFill>
                <a:schemeClr val="bg1"/>
              </a:solidFill>
              <a:latin typeface="Arial" panose="020B0604020202020204" pitchFamily="34" charset="0"/>
              <a:cs typeface="Arial" panose="020B0604020202020204" pitchFamily="34" charset="0"/>
            </a:rPr>
            <a:t>This refers to an understanding of the available technologies and their capabilities. It includes knowledge about specific tools, software, and hardware, as well as the ability to use them effectively.</a:t>
          </a:r>
          <a:endParaRPr lang="en-US" sz="2000" u="none" dirty="0">
            <a:solidFill>
              <a:schemeClr val="bg1"/>
            </a:solidFill>
            <a:latin typeface="Arial" panose="020B0604020202020204" pitchFamily="34" charset="0"/>
            <a:cs typeface="Arial" panose="020B0604020202020204" pitchFamily="34" charset="0"/>
          </a:endParaRPr>
        </a:p>
      </dgm:t>
    </dgm:pt>
    <dgm:pt modelId="{4DAE3F9A-6B9E-42E2-B794-DB3F8AD0D62F}" type="sibTrans" cxnId="{7E19A465-C038-44B4-A3B3-C76838620B0C}">
      <dgm:prSet/>
      <dgm:spPr/>
      <dgm:t>
        <a:bodyPr/>
        <a:lstStyle/>
        <a:p>
          <a:endParaRPr lang="en-US"/>
        </a:p>
      </dgm:t>
    </dgm:pt>
    <dgm:pt modelId="{4D0803BA-089A-47B3-9CE5-078ABA7004DA}" type="parTrans" cxnId="{7E19A465-C038-44B4-A3B3-C76838620B0C}">
      <dgm:prSet/>
      <dgm:spPr/>
      <dgm:t>
        <a:bodyPr/>
        <a:lstStyle/>
        <a:p>
          <a:endParaRPr lang="en-US"/>
        </a:p>
      </dgm:t>
    </dgm:pt>
    <dgm:pt modelId="{5D2759F1-0B6D-47EE-92C5-5C001D766555}">
      <dgm:prSet phldrT="[Text]" custT="1"/>
      <dgm:spPr>
        <a:solidFill>
          <a:schemeClr val="accent6">
            <a:lumMod val="60000"/>
            <a:lumOff val="40000"/>
          </a:schemeClr>
        </a:solidFill>
        <a:scene3d>
          <a:camera prst="orthographicFront"/>
          <a:lightRig rig="threePt" dir="t"/>
        </a:scene3d>
        <a:sp3d>
          <a:bevelT/>
        </a:sp3d>
      </dgm:spPr>
      <dgm:t>
        <a:bodyPr/>
        <a:lstStyle/>
        <a:p>
          <a:r>
            <a:rPr lang="en-US" sz="2000" u="none" dirty="0" smtClean="0">
              <a:solidFill>
                <a:schemeClr val="bg1"/>
              </a:solidFill>
              <a:latin typeface="Arial" panose="020B0604020202020204" pitchFamily="34" charset="0"/>
              <a:cs typeface="Arial" panose="020B0604020202020204" pitchFamily="34" charset="0"/>
            </a:rPr>
            <a:t>Content Knowledge (CK)</a:t>
          </a:r>
          <a:endParaRPr lang="en-US" sz="2000" u="none" dirty="0">
            <a:solidFill>
              <a:schemeClr val="bg1"/>
            </a:solidFill>
            <a:latin typeface="Arial" panose="020B0604020202020204" pitchFamily="34" charset="0"/>
            <a:cs typeface="Arial" panose="020B0604020202020204" pitchFamily="34" charset="0"/>
          </a:endParaRPr>
        </a:p>
      </dgm:t>
    </dgm:pt>
    <dgm:pt modelId="{E3D8CBF8-98DD-4D91-83E5-4E1DA6DC6D78}" type="sibTrans" cxnId="{E9D190F7-B3A8-4A6A-808F-EE6558E96A06}">
      <dgm:prSet/>
      <dgm:spPr/>
      <dgm:t>
        <a:bodyPr/>
        <a:lstStyle/>
        <a:p>
          <a:endParaRPr lang="en-US"/>
        </a:p>
      </dgm:t>
    </dgm:pt>
    <dgm:pt modelId="{D53F0EB1-D84F-4FF4-AF14-AC8079DB047A}" type="parTrans" cxnId="{E9D190F7-B3A8-4A6A-808F-EE6558E96A06}">
      <dgm:prSet/>
      <dgm:spPr/>
      <dgm:t>
        <a:bodyPr/>
        <a:lstStyle/>
        <a:p>
          <a:endParaRPr lang="en-US"/>
        </a:p>
      </dgm:t>
    </dgm:pt>
    <dgm:pt modelId="{E6B266A9-CBB2-46E3-91C3-AE1DC3FE7718}">
      <dgm:prSet phldrT="[Text]" custT="1"/>
      <dgm:spPr>
        <a:solidFill>
          <a:schemeClr val="accent6">
            <a:lumMod val="40000"/>
            <a:lumOff val="60000"/>
            <a:alpha val="90000"/>
          </a:schemeClr>
        </a:solidFill>
        <a:scene3d>
          <a:camera prst="orthographicFront"/>
          <a:lightRig rig="threePt" dir="t"/>
        </a:scene3d>
        <a:sp3d>
          <a:bevelT/>
        </a:sp3d>
      </dgm:spPr>
      <dgm:t>
        <a:bodyPr/>
        <a:lstStyle/>
        <a:p>
          <a:pPr algn="just"/>
          <a:r>
            <a:rPr lang="en-US" sz="2000" u="none" dirty="0" smtClean="0">
              <a:solidFill>
                <a:schemeClr val="bg1"/>
              </a:solidFill>
              <a:latin typeface="Arial" panose="020B0604020202020204" pitchFamily="34" charset="0"/>
              <a:cs typeface="Arial" panose="020B0604020202020204" pitchFamily="34" charset="0"/>
            </a:rPr>
            <a:t>Content knowledge is the understanding of the subject matter being taught. It includes knowledge of key concepts, principles, theories, and the ability to convey this content to students in a meaningful way.</a:t>
          </a:r>
          <a:endParaRPr lang="en-US" sz="2000" u="none" dirty="0">
            <a:solidFill>
              <a:schemeClr val="bg1"/>
            </a:solidFill>
            <a:latin typeface="Arial" panose="020B0604020202020204" pitchFamily="34" charset="0"/>
            <a:cs typeface="Arial" panose="020B0604020202020204" pitchFamily="34" charset="0"/>
          </a:endParaRPr>
        </a:p>
      </dgm:t>
    </dgm:pt>
    <dgm:pt modelId="{6007E648-7EF7-4F9D-AB58-45811497D455}" type="sibTrans" cxnId="{B3E4D165-3F36-40AC-9938-99DAF39FEACB}">
      <dgm:prSet/>
      <dgm:spPr/>
      <dgm:t>
        <a:bodyPr/>
        <a:lstStyle/>
        <a:p>
          <a:endParaRPr lang="en-US"/>
        </a:p>
      </dgm:t>
    </dgm:pt>
    <dgm:pt modelId="{D67793A2-0A4C-449D-8EF3-2439B83AB094}" type="parTrans" cxnId="{B3E4D165-3F36-40AC-9938-99DAF39FEACB}">
      <dgm:prSet/>
      <dgm:spPr/>
      <dgm:t>
        <a:bodyPr/>
        <a:lstStyle/>
        <a:p>
          <a:endParaRPr lang="en-US"/>
        </a:p>
      </dgm:t>
    </dgm:pt>
    <dgm:pt modelId="{36D8C20A-40C1-4DE2-A452-CC784B45B899}">
      <dgm:prSet phldrT="[Text]" custT="1"/>
      <dgm:spPr>
        <a:solidFill>
          <a:srgbClr val="E68686"/>
        </a:solidFill>
        <a:scene3d>
          <a:camera prst="orthographicFront"/>
          <a:lightRig rig="threePt" dir="t"/>
        </a:scene3d>
        <a:sp3d>
          <a:bevelT/>
        </a:sp3d>
      </dgm:spPr>
      <dgm:t>
        <a:bodyPr/>
        <a:lstStyle/>
        <a:p>
          <a:r>
            <a:rPr lang="en-US" sz="2000" u="none" dirty="0" smtClean="0">
              <a:solidFill>
                <a:schemeClr val="bg1"/>
              </a:solidFill>
              <a:latin typeface="Arial" panose="020B0604020202020204" pitchFamily="34" charset="0"/>
              <a:cs typeface="Arial" panose="020B0604020202020204" pitchFamily="34" charset="0"/>
            </a:rPr>
            <a:t>Pedagogical Knowledge (PK)</a:t>
          </a:r>
          <a:endParaRPr lang="en-US" sz="2000" u="none" dirty="0">
            <a:solidFill>
              <a:schemeClr val="bg1"/>
            </a:solidFill>
            <a:latin typeface="Arial" panose="020B0604020202020204" pitchFamily="34" charset="0"/>
            <a:cs typeface="Arial" panose="020B0604020202020204" pitchFamily="34" charset="0"/>
          </a:endParaRPr>
        </a:p>
      </dgm:t>
    </dgm:pt>
    <dgm:pt modelId="{082C83E6-3361-46EB-B5A9-4BB1D0E6F47C}" type="sibTrans" cxnId="{FE1FF0B6-181B-40EE-A952-6EA508EBCBC8}">
      <dgm:prSet/>
      <dgm:spPr/>
      <dgm:t>
        <a:bodyPr/>
        <a:lstStyle/>
        <a:p>
          <a:endParaRPr lang="en-US"/>
        </a:p>
      </dgm:t>
    </dgm:pt>
    <dgm:pt modelId="{F0DBE659-132D-499A-ABC5-972CCCDB5B27}" type="parTrans" cxnId="{FE1FF0B6-181B-40EE-A952-6EA508EBCBC8}">
      <dgm:prSet/>
      <dgm:spPr/>
      <dgm:t>
        <a:bodyPr/>
        <a:lstStyle/>
        <a:p>
          <a:endParaRPr lang="en-US"/>
        </a:p>
      </dgm:t>
    </dgm:pt>
    <dgm:pt modelId="{F0CC9DA1-90B2-4934-91EC-92A369DB45AE}">
      <dgm:prSet phldrT="[Text]" custT="1"/>
      <dgm:spPr>
        <a:solidFill>
          <a:srgbClr val="F0D6C6">
            <a:alpha val="90000"/>
          </a:srgbClr>
        </a:solidFill>
        <a:scene3d>
          <a:camera prst="orthographicFront"/>
          <a:lightRig rig="threePt" dir="t"/>
        </a:scene3d>
        <a:sp3d>
          <a:bevelT/>
        </a:sp3d>
      </dgm:spPr>
      <dgm:t>
        <a:bodyPr/>
        <a:lstStyle/>
        <a:p>
          <a:pPr algn="just"/>
          <a:r>
            <a:rPr lang="en-US" sz="2000" u="none" dirty="0" smtClean="0">
              <a:solidFill>
                <a:schemeClr val="bg1"/>
              </a:solidFill>
              <a:latin typeface="Arial" panose="020B0604020202020204" pitchFamily="34" charset="0"/>
              <a:cs typeface="Arial" panose="020B0604020202020204" pitchFamily="34" charset="0"/>
            </a:rPr>
            <a:t>Pedagogical knowledge is about the art and science of teaching. It includes an understanding of teaching strategies, instructional methods, classroom management, and the ability to design and deliver effective lessons.</a:t>
          </a:r>
          <a:endParaRPr lang="en-US" sz="2000" u="none" dirty="0">
            <a:solidFill>
              <a:schemeClr val="bg1"/>
            </a:solidFill>
            <a:latin typeface="Arial" panose="020B0604020202020204" pitchFamily="34" charset="0"/>
            <a:cs typeface="Arial" panose="020B0604020202020204" pitchFamily="34" charset="0"/>
          </a:endParaRPr>
        </a:p>
      </dgm:t>
    </dgm:pt>
    <dgm:pt modelId="{08448233-4397-4546-9EF1-60B8355470DF}" type="sibTrans" cxnId="{741EE04B-ED61-4441-B83B-5DE1AD46FC16}">
      <dgm:prSet/>
      <dgm:spPr/>
      <dgm:t>
        <a:bodyPr/>
        <a:lstStyle/>
        <a:p>
          <a:endParaRPr lang="en-US"/>
        </a:p>
      </dgm:t>
    </dgm:pt>
    <dgm:pt modelId="{17006FAC-7E3A-49B3-9966-4E7B04B5881A}" type="parTrans" cxnId="{741EE04B-ED61-4441-B83B-5DE1AD46FC16}">
      <dgm:prSet/>
      <dgm:spPr/>
      <dgm:t>
        <a:bodyPr/>
        <a:lstStyle/>
        <a:p>
          <a:endParaRPr lang="en-US"/>
        </a:p>
      </dgm:t>
    </dgm:pt>
    <dgm:pt modelId="{C8A6AB06-DE7F-46C1-82C1-4EF74378BF6B}" type="pres">
      <dgm:prSet presAssocID="{15F60F8C-796B-46B9-B7A5-DB1615416FBC}" presName="Name0" presStyleCnt="0">
        <dgm:presLayoutVars>
          <dgm:dir/>
          <dgm:animLvl val="lvl"/>
          <dgm:resizeHandles val="exact"/>
        </dgm:presLayoutVars>
      </dgm:prSet>
      <dgm:spPr/>
      <dgm:t>
        <a:bodyPr/>
        <a:lstStyle/>
        <a:p>
          <a:endParaRPr lang="en-US"/>
        </a:p>
      </dgm:t>
    </dgm:pt>
    <dgm:pt modelId="{6D0F73CD-F265-4548-8638-D7A1152ED6F2}" type="pres">
      <dgm:prSet presAssocID="{CFAE9039-838D-4258-B5E1-0AB06791F8F6}" presName="linNode" presStyleCnt="0"/>
      <dgm:spPr>
        <a:scene3d>
          <a:camera prst="orthographicFront"/>
          <a:lightRig rig="threePt" dir="t"/>
        </a:scene3d>
        <a:sp3d>
          <a:bevelT/>
        </a:sp3d>
      </dgm:spPr>
      <dgm:t>
        <a:bodyPr/>
        <a:lstStyle/>
        <a:p>
          <a:endParaRPr lang="en-US"/>
        </a:p>
      </dgm:t>
    </dgm:pt>
    <dgm:pt modelId="{EBF461D3-7FF9-4A7E-8DC6-CB7FA008317E}" type="pres">
      <dgm:prSet presAssocID="{CFAE9039-838D-4258-B5E1-0AB06791F8F6}" presName="parentText" presStyleLbl="node1" presStyleIdx="0" presStyleCnt="3" custScaleX="75214" custScaleY="87911">
        <dgm:presLayoutVars>
          <dgm:chMax val="1"/>
          <dgm:bulletEnabled val="1"/>
        </dgm:presLayoutVars>
      </dgm:prSet>
      <dgm:spPr/>
      <dgm:t>
        <a:bodyPr/>
        <a:lstStyle/>
        <a:p>
          <a:endParaRPr lang="en-US"/>
        </a:p>
      </dgm:t>
    </dgm:pt>
    <dgm:pt modelId="{34FC2E3A-3E4A-41D9-B206-A5CDB916497F}" type="pres">
      <dgm:prSet presAssocID="{CFAE9039-838D-4258-B5E1-0AB06791F8F6}" presName="descendantText" presStyleLbl="alignAccFollowNode1" presStyleIdx="0" presStyleCnt="3" custScaleX="131573" custScaleY="99732">
        <dgm:presLayoutVars>
          <dgm:bulletEnabled val="1"/>
        </dgm:presLayoutVars>
      </dgm:prSet>
      <dgm:spPr/>
      <dgm:t>
        <a:bodyPr/>
        <a:lstStyle/>
        <a:p>
          <a:endParaRPr lang="en-US"/>
        </a:p>
      </dgm:t>
    </dgm:pt>
    <dgm:pt modelId="{7F9626D2-7111-4AC2-A690-BE7ED3CE3E01}" type="pres">
      <dgm:prSet presAssocID="{4ABFD907-1BE4-47F0-B7D4-9396FCBB5865}" presName="sp" presStyleCnt="0"/>
      <dgm:spPr>
        <a:scene3d>
          <a:camera prst="orthographicFront"/>
          <a:lightRig rig="threePt" dir="t"/>
        </a:scene3d>
        <a:sp3d>
          <a:bevelT/>
        </a:sp3d>
      </dgm:spPr>
      <dgm:t>
        <a:bodyPr/>
        <a:lstStyle/>
        <a:p>
          <a:endParaRPr lang="en-US"/>
        </a:p>
      </dgm:t>
    </dgm:pt>
    <dgm:pt modelId="{54DDA1C6-90A1-433D-94EE-58E7107874CC}" type="pres">
      <dgm:prSet presAssocID="{36D8C20A-40C1-4DE2-A452-CC784B45B899}" presName="linNode" presStyleCnt="0"/>
      <dgm:spPr>
        <a:scene3d>
          <a:camera prst="orthographicFront"/>
          <a:lightRig rig="threePt" dir="t"/>
        </a:scene3d>
        <a:sp3d>
          <a:bevelT/>
        </a:sp3d>
      </dgm:spPr>
      <dgm:t>
        <a:bodyPr/>
        <a:lstStyle/>
        <a:p>
          <a:endParaRPr lang="en-US"/>
        </a:p>
      </dgm:t>
    </dgm:pt>
    <dgm:pt modelId="{27B33319-F21F-42FE-B906-D5446888E09E}" type="pres">
      <dgm:prSet presAssocID="{36D8C20A-40C1-4DE2-A452-CC784B45B899}" presName="parentText" presStyleLbl="node1" presStyleIdx="1" presStyleCnt="3" custScaleX="83094">
        <dgm:presLayoutVars>
          <dgm:chMax val="1"/>
          <dgm:bulletEnabled val="1"/>
        </dgm:presLayoutVars>
      </dgm:prSet>
      <dgm:spPr/>
      <dgm:t>
        <a:bodyPr/>
        <a:lstStyle/>
        <a:p>
          <a:endParaRPr lang="en-US"/>
        </a:p>
      </dgm:t>
    </dgm:pt>
    <dgm:pt modelId="{4DAC5437-7F89-4356-93DF-0069D66CD19E}" type="pres">
      <dgm:prSet presAssocID="{36D8C20A-40C1-4DE2-A452-CC784B45B899}" presName="descendantText" presStyleLbl="alignAccFollowNode1" presStyleIdx="1" presStyleCnt="3" custScaleX="144376">
        <dgm:presLayoutVars>
          <dgm:bulletEnabled val="1"/>
        </dgm:presLayoutVars>
      </dgm:prSet>
      <dgm:spPr/>
      <dgm:t>
        <a:bodyPr/>
        <a:lstStyle/>
        <a:p>
          <a:endParaRPr lang="en-US"/>
        </a:p>
      </dgm:t>
    </dgm:pt>
    <dgm:pt modelId="{EAAD24BC-83E5-48E4-BAF2-7516F7394AF4}" type="pres">
      <dgm:prSet presAssocID="{082C83E6-3361-46EB-B5A9-4BB1D0E6F47C}" presName="sp" presStyleCnt="0"/>
      <dgm:spPr>
        <a:scene3d>
          <a:camera prst="orthographicFront"/>
          <a:lightRig rig="threePt" dir="t"/>
        </a:scene3d>
        <a:sp3d>
          <a:bevelT/>
        </a:sp3d>
      </dgm:spPr>
      <dgm:t>
        <a:bodyPr/>
        <a:lstStyle/>
        <a:p>
          <a:endParaRPr lang="en-US"/>
        </a:p>
      </dgm:t>
    </dgm:pt>
    <dgm:pt modelId="{FFE20C10-0ABD-44E1-896E-ABE52067B1BD}" type="pres">
      <dgm:prSet presAssocID="{5D2759F1-0B6D-47EE-92C5-5C001D766555}" presName="linNode" presStyleCnt="0"/>
      <dgm:spPr>
        <a:scene3d>
          <a:camera prst="orthographicFront"/>
          <a:lightRig rig="threePt" dir="t"/>
        </a:scene3d>
        <a:sp3d>
          <a:bevelT/>
        </a:sp3d>
      </dgm:spPr>
      <dgm:t>
        <a:bodyPr/>
        <a:lstStyle/>
        <a:p>
          <a:endParaRPr lang="en-US"/>
        </a:p>
      </dgm:t>
    </dgm:pt>
    <dgm:pt modelId="{01B0BAC5-008B-4EB5-B8D6-3CBBCDCE6E87}" type="pres">
      <dgm:prSet presAssocID="{5D2759F1-0B6D-47EE-92C5-5C001D766555}" presName="parentText" presStyleLbl="node1" presStyleIdx="2" presStyleCnt="3" custScaleX="119160" custScaleY="105345">
        <dgm:presLayoutVars>
          <dgm:chMax val="1"/>
          <dgm:bulletEnabled val="1"/>
        </dgm:presLayoutVars>
      </dgm:prSet>
      <dgm:spPr/>
      <dgm:t>
        <a:bodyPr/>
        <a:lstStyle/>
        <a:p>
          <a:endParaRPr lang="en-US"/>
        </a:p>
      </dgm:t>
    </dgm:pt>
    <dgm:pt modelId="{B5CDA9B0-4F10-467C-9DBF-4922F8C8CD6F}" type="pres">
      <dgm:prSet presAssocID="{5D2759F1-0B6D-47EE-92C5-5C001D766555}" presName="descendantText" presStyleLbl="alignAccFollowNode1" presStyleIdx="2" presStyleCnt="3" custScaleX="205484" custScaleY="114757">
        <dgm:presLayoutVars>
          <dgm:bulletEnabled val="1"/>
        </dgm:presLayoutVars>
      </dgm:prSet>
      <dgm:spPr/>
      <dgm:t>
        <a:bodyPr/>
        <a:lstStyle/>
        <a:p>
          <a:endParaRPr lang="en-US"/>
        </a:p>
      </dgm:t>
    </dgm:pt>
  </dgm:ptLst>
  <dgm:cxnLst>
    <dgm:cxn modelId="{F5C5F926-4CC4-4395-8352-895D1259B20E}" type="presOf" srcId="{5D2759F1-0B6D-47EE-92C5-5C001D766555}" destId="{01B0BAC5-008B-4EB5-B8D6-3CBBCDCE6E87}" srcOrd="0" destOrd="0" presId="urn:microsoft.com/office/officeart/2005/8/layout/vList5"/>
    <dgm:cxn modelId="{F486E61E-3959-41DA-85D1-FA1EAF4FDA78}" type="presOf" srcId="{36D8C20A-40C1-4DE2-A452-CC784B45B899}" destId="{27B33319-F21F-42FE-B906-D5446888E09E}" srcOrd="0" destOrd="0" presId="urn:microsoft.com/office/officeart/2005/8/layout/vList5"/>
    <dgm:cxn modelId="{E9D190F7-B3A8-4A6A-808F-EE6558E96A06}" srcId="{15F60F8C-796B-46B9-B7A5-DB1615416FBC}" destId="{5D2759F1-0B6D-47EE-92C5-5C001D766555}" srcOrd="2" destOrd="0" parTransId="{D53F0EB1-D84F-4FF4-AF14-AC8079DB047A}" sibTransId="{E3D8CBF8-98DD-4D91-83E5-4E1DA6DC6D78}"/>
    <dgm:cxn modelId="{0D454B24-D2AF-4001-A513-BCEDFD5912F7}" type="presOf" srcId="{15F60F8C-796B-46B9-B7A5-DB1615416FBC}" destId="{C8A6AB06-DE7F-46C1-82C1-4EF74378BF6B}" srcOrd="0" destOrd="0" presId="urn:microsoft.com/office/officeart/2005/8/layout/vList5"/>
    <dgm:cxn modelId="{C44B5626-BFD1-4938-A230-44F5CA91C140}" type="presOf" srcId="{CFAE9039-838D-4258-B5E1-0AB06791F8F6}" destId="{EBF461D3-7FF9-4A7E-8DC6-CB7FA008317E}" srcOrd="0" destOrd="0" presId="urn:microsoft.com/office/officeart/2005/8/layout/vList5"/>
    <dgm:cxn modelId="{8B1C9BA9-67B7-44CD-9E8C-F7E5D37236D4}" type="presOf" srcId="{F0CC9DA1-90B2-4934-91EC-92A369DB45AE}" destId="{4DAC5437-7F89-4356-93DF-0069D66CD19E}" srcOrd="0" destOrd="0" presId="urn:microsoft.com/office/officeart/2005/8/layout/vList5"/>
    <dgm:cxn modelId="{B3E4D165-3F36-40AC-9938-99DAF39FEACB}" srcId="{5D2759F1-0B6D-47EE-92C5-5C001D766555}" destId="{E6B266A9-CBB2-46E3-91C3-AE1DC3FE7718}" srcOrd="0" destOrd="0" parTransId="{D67793A2-0A4C-449D-8EF3-2439B83AB094}" sibTransId="{6007E648-7EF7-4F9D-AB58-45811497D455}"/>
    <dgm:cxn modelId="{741EE04B-ED61-4441-B83B-5DE1AD46FC16}" srcId="{36D8C20A-40C1-4DE2-A452-CC784B45B899}" destId="{F0CC9DA1-90B2-4934-91EC-92A369DB45AE}" srcOrd="0" destOrd="0" parTransId="{17006FAC-7E3A-49B3-9966-4E7B04B5881A}" sibTransId="{08448233-4397-4546-9EF1-60B8355470DF}"/>
    <dgm:cxn modelId="{0C256CBD-7301-48EE-A40F-2E3A79C4E65D}" type="presOf" srcId="{CA28B0E5-EDF3-4613-8399-8A4E211C45BE}" destId="{34FC2E3A-3E4A-41D9-B206-A5CDB916497F}" srcOrd="0" destOrd="0" presId="urn:microsoft.com/office/officeart/2005/8/layout/vList5"/>
    <dgm:cxn modelId="{7E19A465-C038-44B4-A3B3-C76838620B0C}" srcId="{CFAE9039-838D-4258-B5E1-0AB06791F8F6}" destId="{CA28B0E5-EDF3-4613-8399-8A4E211C45BE}" srcOrd="0" destOrd="0" parTransId="{4D0803BA-089A-47B3-9CE5-078ABA7004DA}" sibTransId="{4DAE3F9A-6B9E-42E2-B794-DB3F8AD0D62F}"/>
    <dgm:cxn modelId="{FE1FF0B6-181B-40EE-A952-6EA508EBCBC8}" srcId="{15F60F8C-796B-46B9-B7A5-DB1615416FBC}" destId="{36D8C20A-40C1-4DE2-A452-CC784B45B899}" srcOrd="1" destOrd="0" parTransId="{F0DBE659-132D-499A-ABC5-972CCCDB5B27}" sibTransId="{082C83E6-3361-46EB-B5A9-4BB1D0E6F47C}"/>
    <dgm:cxn modelId="{941593E0-3F0A-4D1E-86B7-539245A0A2F5}" type="presOf" srcId="{E6B266A9-CBB2-46E3-91C3-AE1DC3FE7718}" destId="{B5CDA9B0-4F10-467C-9DBF-4922F8C8CD6F}" srcOrd="0" destOrd="0" presId="urn:microsoft.com/office/officeart/2005/8/layout/vList5"/>
    <dgm:cxn modelId="{B1507BB4-4A29-43CF-893C-11767E528CE7}" srcId="{15F60F8C-796B-46B9-B7A5-DB1615416FBC}" destId="{CFAE9039-838D-4258-B5E1-0AB06791F8F6}" srcOrd="0" destOrd="0" parTransId="{F5CCEC3A-4A6A-43DD-9E73-C1659E652A80}" sibTransId="{4ABFD907-1BE4-47F0-B7D4-9396FCBB5865}"/>
    <dgm:cxn modelId="{6B9A9FF9-E242-40C4-9420-EB3AC49667EE}" type="presParOf" srcId="{C8A6AB06-DE7F-46C1-82C1-4EF74378BF6B}" destId="{6D0F73CD-F265-4548-8638-D7A1152ED6F2}" srcOrd="0" destOrd="0" presId="urn:microsoft.com/office/officeart/2005/8/layout/vList5"/>
    <dgm:cxn modelId="{76D4916F-3690-4D3D-A119-A8B05D5E2A41}" type="presParOf" srcId="{6D0F73CD-F265-4548-8638-D7A1152ED6F2}" destId="{EBF461D3-7FF9-4A7E-8DC6-CB7FA008317E}" srcOrd="0" destOrd="0" presId="urn:microsoft.com/office/officeart/2005/8/layout/vList5"/>
    <dgm:cxn modelId="{6D7A5A96-299C-42F5-989E-4316F9DDE356}" type="presParOf" srcId="{6D0F73CD-F265-4548-8638-D7A1152ED6F2}" destId="{34FC2E3A-3E4A-41D9-B206-A5CDB916497F}" srcOrd="1" destOrd="0" presId="urn:microsoft.com/office/officeart/2005/8/layout/vList5"/>
    <dgm:cxn modelId="{22D389CA-B100-4419-88F3-58EC7707C5A2}" type="presParOf" srcId="{C8A6AB06-DE7F-46C1-82C1-4EF74378BF6B}" destId="{7F9626D2-7111-4AC2-A690-BE7ED3CE3E01}" srcOrd="1" destOrd="0" presId="urn:microsoft.com/office/officeart/2005/8/layout/vList5"/>
    <dgm:cxn modelId="{DD6D3ED2-E7CD-43B3-84C6-3ABAE6A56906}" type="presParOf" srcId="{C8A6AB06-DE7F-46C1-82C1-4EF74378BF6B}" destId="{54DDA1C6-90A1-433D-94EE-58E7107874CC}" srcOrd="2" destOrd="0" presId="urn:microsoft.com/office/officeart/2005/8/layout/vList5"/>
    <dgm:cxn modelId="{B5457F7D-4608-4062-A9F5-0B34F4AAB3FF}" type="presParOf" srcId="{54DDA1C6-90A1-433D-94EE-58E7107874CC}" destId="{27B33319-F21F-42FE-B906-D5446888E09E}" srcOrd="0" destOrd="0" presId="urn:microsoft.com/office/officeart/2005/8/layout/vList5"/>
    <dgm:cxn modelId="{F919220A-0A2B-48C8-9BC6-E2DAE8B99E99}" type="presParOf" srcId="{54DDA1C6-90A1-433D-94EE-58E7107874CC}" destId="{4DAC5437-7F89-4356-93DF-0069D66CD19E}" srcOrd="1" destOrd="0" presId="urn:microsoft.com/office/officeart/2005/8/layout/vList5"/>
    <dgm:cxn modelId="{48824D3F-3588-4643-8AB8-DB4CAC28232C}" type="presParOf" srcId="{C8A6AB06-DE7F-46C1-82C1-4EF74378BF6B}" destId="{EAAD24BC-83E5-48E4-BAF2-7516F7394AF4}" srcOrd="3" destOrd="0" presId="urn:microsoft.com/office/officeart/2005/8/layout/vList5"/>
    <dgm:cxn modelId="{BD4240E2-DF34-4EE3-89CD-459C2FB9695E}" type="presParOf" srcId="{C8A6AB06-DE7F-46C1-82C1-4EF74378BF6B}" destId="{FFE20C10-0ABD-44E1-896E-ABE52067B1BD}" srcOrd="4" destOrd="0" presId="urn:microsoft.com/office/officeart/2005/8/layout/vList5"/>
    <dgm:cxn modelId="{8B59FF32-65CB-4004-8A02-13E8CC730CBF}" type="presParOf" srcId="{FFE20C10-0ABD-44E1-896E-ABE52067B1BD}" destId="{01B0BAC5-008B-4EB5-B8D6-3CBBCDCE6E87}" srcOrd="0" destOrd="0" presId="urn:microsoft.com/office/officeart/2005/8/layout/vList5"/>
    <dgm:cxn modelId="{8C73741A-494D-4B84-8B6D-6E61A448018D}" type="presParOf" srcId="{FFE20C10-0ABD-44E1-896E-ABE52067B1BD}" destId="{B5CDA9B0-4F10-467C-9DBF-4922F8C8CD6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5F60F8C-796B-46B9-B7A5-DB1615416FB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FAE9039-838D-4258-B5E1-0AB06791F8F6}">
      <dgm:prSet phldrT="[Text]" custT="1"/>
      <dgm:spPr>
        <a:solidFill>
          <a:schemeClr val="accent3">
            <a:lumMod val="60000"/>
            <a:lumOff val="40000"/>
          </a:schemeClr>
        </a:solidFill>
        <a:ln>
          <a:solidFill>
            <a:schemeClr val="accent3"/>
          </a:solidFill>
        </a:ln>
        <a:scene3d>
          <a:camera prst="orthographicFront"/>
          <a:lightRig rig="threePt" dir="t"/>
        </a:scene3d>
        <a:sp3d>
          <a:bevelT/>
        </a:sp3d>
      </dgm:spPr>
      <dgm:t>
        <a:bodyPr/>
        <a:lstStyle/>
        <a:p>
          <a:r>
            <a:rPr lang="en-US" sz="2000" u="none" dirty="0" smtClean="0">
              <a:solidFill>
                <a:schemeClr val="bg1"/>
              </a:solidFill>
              <a:latin typeface="Arial" panose="020B0604020202020204" pitchFamily="34" charset="0"/>
              <a:cs typeface="Arial" panose="020B0604020202020204" pitchFamily="34" charset="0"/>
            </a:rPr>
            <a:t>Technological Pedagogical Knowledge (TPK)</a:t>
          </a:r>
          <a:endParaRPr lang="en-US" sz="2000" u="none" dirty="0">
            <a:solidFill>
              <a:schemeClr val="bg1"/>
            </a:solidFill>
            <a:latin typeface="Arial" panose="020B0604020202020204" pitchFamily="34" charset="0"/>
            <a:cs typeface="Arial" panose="020B0604020202020204" pitchFamily="34" charset="0"/>
          </a:endParaRPr>
        </a:p>
      </dgm:t>
    </dgm:pt>
    <dgm:pt modelId="{F5CCEC3A-4A6A-43DD-9E73-C1659E652A80}" type="parTrans" cxnId="{B1507BB4-4A29-43CF-893C-11767E528CE7}">
      <dgm:prSet/>
      <dgm:spPr/>
      <dgm:t>
        <a:bodyPr/>
        <a:lstStyle/>
        <a:p>
          <a:endParaRPr lang="en-US"/>
        </a:p>
      </dgm:t>
    </dgm:pt>
    <dgm:pt modelId="{4ABFD907-1BE4-47F0-B7D4-9396FCBB5865}" type="sibTrans" cxnId="{B1507BB4-4A29-43CF-893C-11767E528CE7}">
      <dgm:prSet/>
      <dgm:spPr/>
      <dgm:t>
        <a:bodyPr/>
        <a:lstStyle/>
        <a:p>
          <a:endParaRPr lang="en-US"/>
        </a:p>
      </dgm:t>
    </dgm:pt>
    <dgm:pt modelId="{CA28B0E5-EDF3-4613-8399-8A4E211C45BE}">
      <dgm:prSet phldrT="[Text]" custT="1"/>
      <dgm:spPr>
        <a:solidFill>
          <a:schemeClr val="accent3">
            <a:lumMod val="40000"/>
            <a:lumOff val="60000"/>
            <a:alpha val="90000"/>
          </a:schemeClr>
        </a:solidFill>
        <a:scene3d>
          <a:camera prst="orthographicFront"/>
          <a:lightRig rig="threePt" dir="t"/>
        </a:scene3d>
        <a:sp3d>
          <a:bevelT/>
        </a:sp3d>
      </dgm:spPr>
      <dgm:t>
        <a:bodyPr/>
        <a:lstStyle/>
        <a:p>
          <a:pPr algn="just"/>
          <a:r>
            <a:rPr lang="en-US" sz="1800" dirty="0" smtClean="0">
              <a:latin typeface="Arial" panose="020B0604020202020204" pitchFamily="34" charset="0"/>
              <a:cs typeface="Arial" panose="020B0604020202020204" pitchFamily="34" charset="0"/>
            </a:rPr>
            <a:t>This is the knowledge of how to effectively teach using technology. It involves understanding how technology can support different pedagogical approaches and enhance the learning experience.</a:t>
          </a:r>
          <a:endParaRPr lang="en-US" sz="1800" u="none" dirty="0">
            <a:solidFill>
              <a:schemeClr val="bg1"/>
            </a:solidFill>
            <a:latin typeface="Arial" panose="020B0604020202020204" pitchFamily="34" charset="0"/>
            <a:cs typeface="Arial" panose="020B0604020202020204" pitchFamily="34" charset="0"/>
          </a:endParaRPr>
        </a:p>
      </dgm:t>
    </dgm:pt>
    <dgm:pt modelId="{4DAE3F9A-6B9E-42E2-B794-DB3F8AD0D62F}" type="sibTrans" cxnId="{7E19A465-C038-44B4-A3B3-C76838620B0C}">
      <dgm:prSet/>
      <dgm:spPr/>
      <dgm:t>
        <a:bodyPr/>
        <a:lstStyle/>
        <a:p>
          <a:endParaRPr lang="en-US"/>
        </a:p>
      </dgm:t>
    </dgm:pt>
    <dgm:pt modelId="{4D0803BA-089A-47B3-9CE5-078ABA7004DA}" type="parTrans" cxnId="{7E19A465-C038-44B4-A3B3-C76838620B0C}">
      <dgm:prSet/>
      <dgm:spPr/>
      <dgm:t>
        <a:bodyPr/>
        <a:lstStyle/>
        <a:p>
          <a:endParaRPr lang="en-US"/>
        </a:p>
      </dgm:t>
    </dgm:pt>
    <dgm:pt modelId="{36D8C20A-40C1-4DE2-A452-CC784B45B899}">
      <dgm:prSet phldrT="[Text]" custT="1"/>
      <dgm:spPr>
        <a:solidFill>
          <a:srgbClr val="FFFF00"/>
        </a:solidFill>
        <a:scene3d>
          <a:camera prst="orthographicFront"/>
          <a:lightRig rig="threePt" dir="t"/>
        </a:scene3d>
        <a:sp3d>
          <a:bevelT/>
        </a:sp3d>
      </dgm:spPr>
      <dgm:t>
        <a:bodyPr/>
        <a:lstStyle/>
        <a:p>
          <a:r>
            <a:rPr lang="en-US" sz="2000" u="none" dirty="0" smtClean="0">
              <a:solidFill>
                <a:schemeClr val="bg1"/>
              </a:solidFill>
              <a:latin typeface="Arial" panose="020B0604020202020204" pitchFamily="34" charset="0"/>
              <a:cs typeface="Arial" panose="020B0604020202020204" pitchFamily="34" charset="0"/>
            </a:rPr>
            <a:t>Technological Content Knowledge (TCK)</a:t>
          </a:r>
          <a:endParaRPr lang="en-US" sz="2000" u="none" dirty="0">
            <a:solidFill>
              <a:schemeClr val="bg1"/>
            </a:solidFill>
            <a:latin typeface="Arial" panose="020B0604020202020204" pitchFamily="34" charset="0"/>
            <a:cs typeface="Arial" panose="020B0604020202020204" pitchFamily="34" charset="0"/>
          </a:endParaRPr>
        </a:p>
      </dgm:t>
    </dgm:pt>
    <dgm:pt modelId="{082C83E6-3361-46EB-B5A9-4BB1D0E6F47C}" type="sibTrans" cxnId="{FE1FF0B6-181B-40EE-A952-6EA508EBCBC8}">
      <dgm:prSet/>
      <dgm:spPr/>
      <dgm:t>
        <a:bodyPr/>
        <a:lstStyle/>
        <a:p>
          <a:endParaRPr lang="en-US"/>
        </a:p>
      </dgm:t>
    </dgm:pt>
    <dgm:pt modelId="{F0DBE659-132D-499A-ABC5-972CCCDB5B27}" type="parTrans" cxnId="{FE1FF0B6-181B-40EE-A952-6EA508EBCBC8}">
      <dgm:prSet/>
      <dgm:spPr/>
      <dgm:t>
        <a:bodyPr/>
        <a:lstStyle/>
        <a:p>
          <a:endParaRPr lang="en-US"/>
        </a:p>
      </dgm:t>
    </dgm:pt>
    <dgm:pt modelId="{F0CC9DA1-90B2-4934-91EC-92A369DB45AE}">
      <dgm:prSet phldrT="[Text]" custT="1"/>
      <dgm:spPr>
        <a:solidFill>
          <a:schemeClr val="accent6">
            <a:lumMod val="60000"/>
            <a:lumOff val="40000"/>
            <a:alpha val="90000"/>
          </a:schemeClr>
        </a:solidFill>
        <a:scene3d>
          <a:camera prst="orthographicFront"/>
          <a:lightRig rig="threePt" dir="t"/>
        </a:scene3d>
        <a:sp3d>
          <a:bevelT/>
        </a:sp3d>
      </dgm:spPr>
      <dgm:t>
        <a:bodyPr/>
        <a:lstStyle/>
        <a:p>
          <a:pPr algn="just"/>
          <a:r>
            <a:rPr lang="en-US" sz="1800" dirty="0" smtClean="0">
              <a:latin typeface="Arial" panose="020B0604020202020204" pitchFamily="34" charset="0"/>
              <a:cs typeface="Arial" panose="020B0604020202020204" pitchFamily="34" charset="0"/>
            </a:rPr>
            <a:t>TCK is the knowledge of how to use technology to teach specific content. It involves understanding how technology can be applied to make content more accessible and engaging for students.</a:t>
          </a:r>
          <a:endParaRPr lang="en-US" sz="1800" u="none" dirty="0">
            <a:solidFill>
              <a:schemeClr val="bg1"/>
            </a:solidFill>
            <a:latin typeface="Arial" panose="020B0604020202020204" pitchFamily="34" charset="0"/>
            <a:cs typeface="Arial" panose="020B0604020202020204" pitchFamily="34" charset="0"/>
          </a:endParaRPr>
        </a:p>
      </dgm:t>
    </dgm:pt>
    <dgm:pt modelId="{08448233-4397-4546-9EF1-60B8355470DF}" type="sibTrans" cxnId="{741EE04B-ED61-4441-B83B-5DE1AD46FC16}">
      <dgm:prSet/>
      <dgm:spPr/>
      <dgm:t>
        <a:bodyPr/>
        <a:lstStyle/>
        <a:p>
          <a:endParaRPr lang="en-US"/>
        </a:p>
      </dgm:t>
    </dgm:pt>
    <dgm:pt modelId="{17006FAC-7E3A-49B3-9966-4E7B04B5881A}" type="parTrans" cxnId="{741EE04B-ED61-4441-B83B-5DE1AD46FC16}">
      <dgm:prSet/>
      <dgm:spPr/>
      <dgm:t>
        <a:bodyPr/>
        <a:lstStyle/>
        <a:p>
          <a:endParaRPr lang="en-US"/>
        </a:p>
      </dgm:t>
    </dgm:pt>
    <dgm:pt modelId="{87799DBA-735A-4D7A-8B47-DB4AAAB5D68C}">
      <dgm:prSet custT="1"/>
      <dgm:spPr>
        <a:solidFill>
          <a:srgbClr val="F79BEC"/>
        </a:solidFill>
        <a:scene3d>
          <a:camera prst="orthographicFront"/>
          <a:lightRig rig="threePt" dir="t"/>
        </a:scene3d>
        <a:sp3d>
          <a:bevelT/>
        </a:sp3d>
      </dgm:spPr>
      <dgm:t>
        <a:bodyPr/>
        <a:lstStyle/>
        <a:p>
          <a:r>
            <a:rPr lang="en-US" sz="1800" u="none" dirty="0" smtClean="0">
              <a:solidFill>
                <a:schemeClr val="bg1"/>
              </a:solidFill>
              <a:latin typeface="Arial" panose="020B0604020202020204" pitchFamily="34" charset="0"/>
              <a:cs typeface="Arial" panose="020B0604020202020204" pitchFamily="34" charset="0"/>
            </a:rPr>
            <a:t>Pedagogical Content Knowledge (PCK)</a:t>
          </a:r>
          <a:endParaRPr lang="en-US" sz="1800" u="none" dirty="0">
            <a:solidFill>
              <a:schemeClr val="bg1"/>
            </a:solidFill>
            <a:latin typeface="Arial" panose="020B0604020202020204" pitchFamily="34" charset="0"/>
            <a:cs typeface="Arial" panose="020B0604020202020204" pitchFamily="34" charset="0"/>
          </a:endParaRPr>
        </a:p>
      </dgm:t>
    </dgm:pt>
    <dgm:pt modelId="{171394EA-ACBA-4410-82FD-06887987B207}" type="parTrans" cxnId="{4CE8497D-CBAA-45F4-93D1-943089BD20B3}">
      <dgm:prSet/>
      <dgm:spPr/>
      <dgm:t>
        <a:bodyPr/>
        <a:lstStyle/>
        <a:p>
          <a:endParaRPr lang="en-US"/>
        </a:p>
      </dgm:t>
    </dgm:pt>
    <dgm:pt modelId="{EE922954-B95D-4EA3-9E30-66B553C2E12C}" type="sibTrans" cxnId="{4CE8497D-CBAA-45F4-93D1-943089BD20B3}">
      <dgm:prSet/>
      <dgm:spPr/>
      <dgm:t>
        <a:bodyPr/>
        <a:lstStyle/>
        <a:p>
          <a:endParaRPr lang="en-US"/>
        </a:p>
      </dgm:t>
    </dgm:pt>
    <dgm:pt modelId="{868516E7-1C6E-437D-A50A-A3CAF5919E40}">
      <dgm:prSet custT="1"/>
      <dgm:spPr>
        <a:solidFill>
          <a:srgbClr val="EEC3EF">
            <a:alpha val="90000"/>
          </a:srgbClr>
        </a:solidFill>
        <a:scene3d>
          <a:camera prst="orthographicFront"/>
          <a:lightRig rig="threePt" dir="t"/>
        </a:scene3d>
        <a:sp3d>
          <a:bevelT/>
        </a:sp3d>
      </dgm:spPr>
      <dgm:t>
        <a:bodyPr/>
        <a:lstStyle/>
        <a:p>
          <a:r>
            <a:rPr lang="en-US" sz="1800" u="none" dirty="0" smtClean="0">
              <a:solidFill>
                <a:schemeClr val="bg1"/>
              </a:solidFill>
              <a:latin typeface="Arial" panose="020B0604020202020204" pitchFamily="34" charset="0"/>
              <a:cs typeface="Arial" panose="020B0604020202020204" pitchFamily="34" charset="0"/>
            </a:rPr>
            <a:t>PCK is the knowledge of how to teach a particular content area. It involves understanding the most effective pedagogical strategies for conveying specific content to students.</a:t>
          </a:r>
          <a:endParaRPr lang="en-US" sz="1800" u="none" dirty="0">
            <a:solidFill>
              <a:schemeClr val="bg1"/>
            </a:solidFill>
            <a:latin typeface="Arial" panose="020B0604020202020204" pitchFamily="34" charset="0"/>
            <a:cs typeface="Arial" panose="020B0604020202020204" pitchFamily="34" charset="0"/>
          </a:endParaRPr>
        </a:p>
      </dgm:t>
    </dgm:pt>
    <dgm:pt modelId="{9C909CED-E109-4B0D-A076-839AF3407ADD}" type="parTrans" cxnId="{65BC1E1F-E75A-4228-9D77-66FBFB2AA5AF}">
      <dgm:prSet/>
      <dgm:spPr/>
      <dgm:t>
        <a:bodyPr/>
        <a:lstStyle/>
        <a:p>
          <a:endParaRPr lang="en-US"/>
        </a:p>
      </dgm:t>
    </dgm:pt>
    <dgm:pt modelId="{0C2989A7-F1FD-478D-B1FC-8D8648E4F19C}" type="sibTrans" cxnId="{65BC1E1F-E75A-4228-9D77-66FBFB2AA5AF}">
      <dgm:prSet/>
      <dgm:spPr/>
      <dgm:t>
        <a:bodyPr/>
        <a:lstStyle/>
        <a:p>
          <a:endParaRPr lang="en-US"/>
        </a:p>
      </dgm:t>
    </dgm:pt>
    <dgm:pt modelId="{11952EBB-6CEB-4B06-9442-4F2574175ACF}">
      <dgm:prSet custT="1"/>
      <dgm:spPr>
        <a:solidFill>
          <a:schemeClr val="accent1">
            <a:lumMod val="60000"/>
            <a:lumOff val="40000"/>
          </a:schemeClr>
        </a:solidFill>
        <a:scene3d>
          <a:camera prst="orthographicFront"/>
          <a:lightRig rig="threePt" dir="t"/>
        </a:scene3d>
        <a:sp3d>
          <a:bevelT/>
        </a:sp3d>
      </dgm:spPr>
      <dgm:t>
        <a:bodyPr/>
        <a:lstStyle/>
        <a:p>
          <a:r>
            <a:rPr lang="en-US" sz="1800" u="none" dirty="0" smtClean="0">
              <a:solidFill>
                <a:schemeClr val="bg1"/>
              </a:solidFill>
              <a:latin typeface="Arial" panose="020B0604020202020204" pitchFamily="34" charset="0"/>
              <a:cs typeface="Arial" panose="020B0604020202020204" pitchFamily="34" charset="0"/>
            </a:rPr>
            <a:t>Technological Pedagogical Content Knowledge (TPACK)</a:t>
          </a:r>
          <a:endParaRPr lang="en-US" sz="1800" u="none" dirty="0">
            <a:solidFill>
              <a:schemeClr val="bg1"/>
            </a:solidFill>
            <a:latin typeface="Arial" panose="020B0604020202020204" pitchFamily="34" charset="0"/>
            <a:cs typeface="Arial" panose="020B0604020202020204" pitchFamily="34" charset="0"/>
          </a:endParaRPr>
        </a:p>
      </dgm:t>
    </dgm:pt>
    <dgm:pt modelId="{BC435486-E7D9-484E-8C81-BAF7702CC275}" type="parTrans" cxnId="{785E5D6C-A3C7-4FB6-9AB2-075BDC1A474B}">
      <dgm:prSet/>
      <dgm:spPr/>
      <dgm:t>
        <a:bodyPr/>
        <a:lstStyle/>
        <a:p>
          <a:endParaRPr lang="en-US"/>
        </a:p>
      </dgm:t>
    </dgm:pt>
    <dgm:pt modelId="{554DCDF5-2654-47A8-B3FA-D3854B206FF2}" type="sibTrans" cxnId="{785E5D6C-A3C7-4FB6-9AB2-075BDC1A474B}">
      <dgm:prSet/>
      <dgm:spPr/>
      <dgm:t>
        <a:bodyPr/>
        <a:lstStyle/>
        <a:p>
          <a:endParaRPr lang="en-US"/>
        </a:p>
      </dgm:t>
    </dgm:pt>
    <dgm:pt modelId="{952522D5-4529-449B-8E6C-5AE066C6C6DA}">
      <dgm:prSet/>
      <dgm:spPr>
        <a:solidFill>
          <a:schemeClr val="tx2">
            <a:lumMod val="75000"/>
            <a:alpha val="90000"/>
          </a:schemeClr>
        </a:solidFill>
        <a:scene3d>
          <a:camera prst="orthographicFront"/>
          <a:lightRig rig="threePt" dir="t"/>
        </a:scene3d>
        <a:sp3d>
          <a:bevelT/>
        </a:sp3d>
      </dgm:spPr>
      <dgm:t>
        <a:bodyPr/>
        <a:lstStyle/>
        <a:p>
          <a:r>
            <a:rPr lang="en-US" u="none" dirty="0" smtClean="0">
              <a:solidFill>
                <a:schemeClr val="bg1"/>
              </a:solidFill>
              <a:latin typeface="Arial" panose="020B0604020202020204" pitchFamily="34" charset="0"/>
              <a:cs typeface="Arial" panose="020B0604020202020204" pitchFamily="34" charset="0"/>
            </a:rPr>
            <a:t>TPACK is the sweet spot where all three knowledge areas (TK, PK, and CK) intersect. It represents the knowledge needed to successfully integrate technology into teaching specific content in a way that is pedagogically sound</a:t>
          </a:r>
          <a:endParaRPr lang="en-US" u="none" dirty="0">
            <a:solidFill>
              <a:schemeClr val="bg1"/>
            </a:solidFill>
            <a:latin typeface="Arial" panose="020B0604020202020204" pitchFamily="34" charset="0"/>
            <a:cs typeface="Arial" panose="020B0604020202020204" pitchFamily="34" charset="0"/>
          </a:endParaRPr>
        </a:p>
      </dgm:t>
    </dgm:pt>
    <dgm:pt modelId="{711DB1B9-7612-4935-804E-E2CA55CB2643}" type="parTrans" cxnId="{E4BEBE3D-A3C3-47F1-ABCB-FC8035490190}">
      <dgm:prSet/>
      <dgm:spPr/>
      <dgm:t>
        <a:bodyPr/>
        <a:lstStyle/>
        <a:p>
          <a:endParaRPr lang="en-US"/>
        </a:p>
      </dgm:t>
    </dgm:pt>
    <dgm:pt modelId="{5AC333DF-9BF4-4F31-956A-BCF4AA533961}" type="sibTrans" cxnId="{E4BEBE3D-A3C3-47F1-ABCB-FC8035490190}">
      <dgm:prSet/>
      <dgm:spPr/>
      <dgm:t>
        <a:bodyPr/>
        <a:lstStyle/>
        <a:p>
          <a:endParaRPr lang="en-US"/>
        </a:p>
      </dgm:t>
    </dgm:pt>
    <dgm:pt modelId="{C8A6AB06-DE7F-46C1-82C1-4EF74378BF6B}" type="pres">
      <dgm:prSet presAssocID="{15F60F8C-796B-46B9-B7A5-DB1615416FBC}" presName="Name0" presStyleCnt="0">
        <dgm:presLayoutVars>
          <dgm:dir/>
          <dgm:animLvl val="lvl"/>
          <dgm:resizeHandles val="exact"/>
        </dgm:presLayoutVars>
      </dgm:prSet>
      <dgm:spPr/>
      <dgm:t>
        <a:bodyPr/>
        <a:lstStyle/>
        <a:p>
          <a:endParaRPr lang="en-US"/>
        </a:p>
      </dgm:t>
    </dgm:pt>
    <dgm:pt modelId="{6D0F73CD-F265-4548-8638-D7A1152ED6F2}" type="pres">
      <dgm:prSet presAssocID="{CFAE9039-838D-4258-B5E1-0AB06791F8F6}" presName="linNode" presStyleCnt="0"/>
      <dgm:spPr>
        <a:scene3d>
          <a:camera prst="orthographicFront"/>
          <a:lightRig rig="threePt" dir="t"/>
        </a:scene3d>
        <a:sp3d>
          <a:bevelT/>
        </a:sp3d>
      </dgm:spPr>
      <dgm:t>
        <a:bodyPr/>
        <a:lstStyle/>
        <a:p>
          <a:endParaRPr lang="en-US"/>
        </a:p>
      </dgm:t>
    </dgm:pt>
    <dgm:pt modelId="{EBF461D3-7FF9-4A7E-8DC6-CB7FA008317E}" type="pres">
      <dgm:prSet presAssocID="{CFAE9039-838D-4258-B5E1-0AB06791F8F6}" presName="parentText" presStyleLbl="node1" presStyleIdx="0" presStyleCnt="4" custScaleX="75214" custScaleY="87911">
        <dgm:presLayoutVars>
          <dgm:chMax val="1"/>
          <dgm:bulletEnabled val="1"/>
        </dgm:presLayoutVars>
      </dgm:prSet>
      <dgm:spPr/>
      <dgm:t>
        <a:bodyPr/>
        <a:lstStyle/>
        <a:p>
          <a:endParaRPr lang="en-US"/>
        </a:p>
      </dgm:t>
    </dgm:pt>
    <dgm:pt modelId="{34FC2E3A-3E4A-41D9-B206-A5CDB916497F}" type="pres">
      <dgm:prSet presAssocID="{CFAE9039-838D-4258-B5E1-0AB06791F8F6}" presName="descendantText" presStyleLbl="alignAccFollowNode1" presStyleIdx="0" presStyleCnt="4" custScaleX="131573" custScaleY="99732">
        <dgm:presLayoutVars>
          <dgm:bulletEnabled val="1"/>
        </dgm:presLayoutVars>
      </dgm:prSet>
      <dgm:spPr/>
      <dgm:t>
        <a:bodyPr/>
        <a:lstStyle/>
        <a:p>
          <a:endParaRPr lang="en-US"/>
        </a:p>
      </dgm:t>
    </dgm:pt>
    <dgm:pt modelId="{7F9626D2-7111-4AC2-A690-BE7ED3CE3E01}" type="pres">
      <dgm:prSet presAssocID="{4ABFD907-1BE4-47F0-B7D4-9396FCBB5865}" presName="sp" presStyleCnt="0"/>
      <dgm:spPr>
        <a:scene3d>
          <a:camera prst="orthographicFront"/>
          <a:lightRig rig="threePt" dir="t"/>
        </a:scene3d>
        <a:sp3d>
          <a:bevelT/>
        </a:sp3d>
      </dgm:spPr>
      <dgm:t>
        <a:bodyPr/>
        <a:lstStyle/>
        <a:p>
          <a:endParaRPr lang="en-US"/>
        </a:p>
      </dgm:t>
    </dgm:pt>
    <dgm:pt modelId="{54DDA1C6-90A1-433D-94EE-58E7107874CC}" type="pres">
      <dgm:prSet presAssocID="{36D8C20A-40C1-4DE2-A452-CC784B45B899}" presName="linNode" presStyleCnt="0"/>
      <dgm:spPr>
        <a:scene3d>
          <a:camera prst="orthographicFront"/>
          <a:lightRig rig="threePt" dir="t"/>
        </a:scene3d>
        <a:sp3d>
          <a:bevelT/>
        </a:sp3d>
      </dgm:spPr>
      <dgm:t>
        <a:bodyPr/>
        <a:lstStyle/>
        <a:p>
          <a:endParaRPr lang="en-US"/>
        </a:p>
      </dgm:t>
    </dgm:pt>
    <dgm:pt modelId="{27B33319-F21F-42FE-B906-D5446888E09E}" type="pres">
      <dgm:prSet presAssocID="{36D8C20A-40C1-4DE2-A452-CC784B45B899}" presName="parentText" presStyleLbl="node1" presStyleIdx="1" presStyleCnt="4" custScaleX="83094">
        <dgm:presLayoutVars>
          <dgm:chMax val="1"/>
          <dgm:bulletEnabled val="1"/>
        </dgm:presLayoutVars>
      </dgm:prSet>
      <dgm:spPr/>
      <dgm:t>
        <a:bodyPr/>
        <a:lstStyle/>
        <a:p>
          <a:endParaRPr lang="en-US"/>
        </a:p>
      </dgm:t>
    </dgm:pt>
    <dgm:pt modelId="{4DAC5437-7F89-4356-93DF-0069D66CD19E}" type="pres">
      <dgm:prSet presAssocID="{36D8C20A-40C1-4DE2-A452-CC784B45B899}" presName="descendantText" presStyleLbl="alignAccFollowNode1" presStyleIdx="1" presStyleCnt="4" custScaleX="144376">
        <dgm:presLayoutVars>
          <dgm:bulletEnabled val="1"/>
        </dgm:presLayoutVars>
      </dgm:prSet>
      <dgm:spPr/>
      <dgm:t>
        <a:bodyPr/>
        <a:lstStyle/>
        <a:p>
          <a:endParaRPr lang="en-US"/>
        </a:p>
      </dgm:t>
    </dgm:pt>
    <dgm:pt modelId="{EAAD24BC-83E5-48E4-BAF2-7516F7394AF4}" type="pres">
      <dgm:prSet presAssocID="{082C83E6-3361-46EB-B5A9-4BB1D0E6F47C}" presName="sp" presStyleCnt="0"/>
      <dgm:spPr>
        <a:scene3d>
          <a:camera prst="orthographicFront"/>
          <a:lightRig rig="threePt" dir="t"/>
        </a:scene3d>
        <a:sp3d>
          <a:bevelT/>
        </a:sp3d>
      </dgm:spPr>
      <dgm:t>
        <a:bodyPr/>
        <a:lstStyle/>
        <a:p>
          <a:endParaRPr lang="en-US"/>
        </a:p>
      </dgm:t>
    </dgm:pt>
    <dgm:pt modelId="{6D2DACC3-3678-425A-A2F8-261F63355D04}" type="pres">
      <dgm:prSet presAssocID="{87799DBA-735A-4D7A-8B47-DB4AAAB5D68C}" presName="linNode" presStyleCnt="0"/>
      <dgm:spPr>
        <a:scene3d>
          <a:camera prst="orthographicFront"/>
          <a:lightRig rig="threePt" dir="t"/>
        </a:scene3d>
        <a:sp3d>
          <a:bevelT/>
        </a:sp3d>
      </dgm:spPr>
      <dgm:t>
        <a:bodyPr/>
        <a:lstStyle/>
        <a:p>
          <a:endParaRPr lang="en-US"/>
        </a:p>
      </dgm:t>
    </dgm:pt>
    <dgm:pt modelId="{A61519A6-7A33-405F-ADA4-D65DBF22E6FF}" type="pres">
      <dgm:prSet presAssocID="{87799DBA-735A-4D7A-8B47-DB4AAAB5D68C}" presName="parentText" presStyleLbl="node1" presStyleIdx="2" presStyleCnt="4" custScaleX="141478" custLinFactNeighborX="-559" custLinFactNeighborY="-782">
        <dgm:presLayoutVars>
          <dgm:chMax val="1"/>
          <dgm:bulletEnabled val="1"/>
        </dgm:presLayoutVars>
      </dgm:prSet>
      <dgm:spPr/>
      <dgm:t>
        <a:bodyPr/>
        <a:lstStyle/>
        <a:p>
          <a:endParaRPr lang="en-US"/>
        </a:p>
      </dgm:t>
    </dgm:pt>
    <dgm:pt modelId="{F46BBA0D-11B0-4411-BA46-9908AC4D812B}" type="pres">
      <dgm:prSet presAssocID="{87799DBA-735A-4D7A-8B47-DB4AAAB5D68C}" presName="descendantText" presStyleLbl="alignAccFollowNode1" presStyleIdx="2" presStyleCnt="4" custScaleX="244770" custScaleY="100952">
        <dgm:presLayoutVars>
          <dgm:bulletEnabled val="1"/>
        </dgm:presLayoutVars>
      </dgm:prSet>
      <dgm:spPr/>
      <dgm:t>
        <a:bodyPr/>
        <a:lstStyle/>
        <a:p>
          <a:endParaRPr lang="en-US"/>
        </a:p>
      </dgm:t>
    </dgm:pt>
    <dgm:pt modelId="{40E00B59-B20A-4921-AE9C-E2CF5FFAEC42}" type="pres">
      <dgm:prSet presAssocID="{EE922954-B95D-4EA3-9E30-66B553C2E12C}" presName="sp" presStyleCnt="0"/>
      <dgm:spPr>
        <a:scene3d>
          <a:camera prst="orthographicFront"/>
          <a:lightRig rig="threePt" dir="t"/>
        </a:scene3d>
        <a:sp3d>
          <a:bevelT/>
        </a:sp3d>
      </dgm:spPr>
      <dgm:t>
        <a:bodyPr/>
        <a:lstStyle/>
        <a:p>
          <a:endParaRPr lang="en-US"/>
        </a:p>
      </dgm:t>
    </dgm:pt>
    <dgm:pt modelId="{20669853-FCF4-43FA-B250-2CFB1E649BD8}" type="pres">
      <dgm:prSet presAssocID="{11952EBB-6CEB-4B06-9442-4F2574175ACF}" presName="linNode" presStyleCnt="0"/>
      <dgm:spPr>
        <a:scene3d>
          <a:camera prst="orthographicFront"/>
          <a:lightRig rig="threePt" dir="t"/>
        </a:scene3d>
        <a:sp3d>
          <a:bevelT/>
        </a:sp3d>
      </dgm:spPr>
      <dgm:t>
        <a:bodyPr/>
        <a:lstStyle/>
        <a:p>
          <a:endParaRPr lang="en-US"/>
        </a:p>
      </dgm:t>
    </dgm:pt>
    <dgm:pt modelId="{360DCBAE-227B-43D5-8D90-F1808BFC0D91}" type="pres">
      <dgm:prSet presAssocID="{11952EBB-6CEB-4B06-9442-4F2574175ACF}" presName="parentText" presStyleLbl="node1" presStyleIdx="3" presStyleCnt="4" custScaleX="77408">
        <dgm:presLayoutVars>
          <dgm:chMax val="1"/>
          <dgm:bulletEnabled val="1"/>
        </dgm:presLayoutVars>
      </dgm:prSet>
      <dgm:spPr/>
      <dgm:t>
        <a:bodyPr/>
        <a:lstStyle/>
        <a:p>
          <a:endParaRPr lang="en-US"/>
        </a:p>
      </dgm:t>
    </dgm:pt>
    <dgm:pt modelId="{0576D326-14AD-4814-BBB2-329AF579F40C}" type="pres">
      <dgm:prSet presAssocID="{11952EBB-6CEB-4B06-9442-4F2574175ACF}" presName="descendantText" presStyleLbl="alignAccFollowNode1" presStyleIdx="3" presStyleCnt="4" custScaleX="137624">
        <dgm:presLayoutVars>
          <dgm:bulletEnabled val="1"/>
        </dgm:presLayoutVars>
      </dgm:prSet>
      <dgm:spPr/>
      <dgm:t>
        <a:bodyPr/>
        <a:lstStyle/>
        <a:p>
          <a:endParaRPr lang="en-US"/>
        </a:p>
      </dgm:t>
    </dgm:pt>
  </dgm:ptLst>
  <dgm:cxnLst>
    <dgm:cxn modelId="{65BC1E1F-E75A-4228-9D77-66FBFB2AA5AF}" srcId="{87799DBA-735A-4D7A-8B47-DB4AAAB5D68C}" destId="{868516E7-1C6E-437D-A50A-A3CAF5919E40}" srcOrd="0" destOrd="0" parTransId="{9C909CED-E109-4B0D-A076-839AF3407ADD}" sibTransId="{0C2989A7-F1FD-478D-B1FC-8D8648E4F19C}"/>
    <dgm:cxn modelId="{F486E61E-3959-41DA-85D1-FA1EAF4FDA78}" type="presOf" srcId="{36D8C20A-40C1-4DE2-A452-CC784B45B899}" destId="{27B33319-F21F-42FE-B906-D5446888E09E}" srcOrd="0" destOrd="0" presId="urn:microsoft.com/office/officeart/2005/8/layout/vList5"/>
    <dgm:cxn modelId="{0D454B24-D2AF-4001-A513-BCEDFD5912F7}" type="presOf" srcId="{15F60F8C-796B-46B9-B7A5-DB1615416FBC}" destId="{C8A6AB06-DE7F-46C1-82C1-4EF74378BF6B}" srcOrd="0" destOrd="0" presId="urn:microsoft.com/office/officeart/2005/8/layout/vList5"/>
    <dgm:cxn modelId="{C44B5626-BFD1-4938-A230-44F5CA91C140}" type="presOf" srcId="{CFAE9039-838D-4258-B5E1-0AB06791F8F6}" destId="{EBF461D3-7FF9-4A7E-8DC6-CB7FA008317E}" srcOrd="0" destOrd="0" presId="urn:microsoft.com/office/officeart/2005/8/layout/vList5"/>
    <dgm:cxn modelId="{8B1C9BA9-67B7-44CD-9E8C-F7E5D37236D4}" type="presOf" srcId="{F0CC9DA1-90B2-4934-91EC-92A369DB45AE}" destId="{4DAC5437-7F89-4356-93DF-0069D66CD19E}" srcOrd="0" destOrd="0" presId="urn:microsoft.com/office/officeart/2005/8/layout/vList5"/>
    <dgm:cxn modelId="{524FD104-7BED-4D1D-9751-44BA8DB4FDA4}" type="presOf" srcId="{87799DBA-735A-4D7A-8B47-DB4AAAB5D68C}" destId="{A61519A6-7A33-405F-ADA4-D65DBF22E6FF}" srcOrd="0" destOrd="0" presId="urn:microsoft.com/office/officeart/2005/8/layout/vList5"/>
    <dgm:cxn modelId="{741EE04B-ED61-4441-B83B-5DE1AD46FC16}" srcId="{36D8C20A-40C1-4DE2-A452-CC784B45B899}" destId="{F0CC9DA1-90B2-4934-91EC-92A369DB45AE}" srcOrd="0" destOrd="0" parTransId="{17006FAC-7E3A-49B3-9966-4E7B04B5881A}" sibTransId="{08448233-4397-4546-9EF1-60B8355470DF}"/>
    <dgm:cxn modelId="{0C256CBD-7301-48EE-A40F-2E3A79C4E65D}" type="presOf" srcId="{CA28B0E5-EDF3-4613-8399-8A4E211C45BE}" destId="{34FC2E3A-3E4A-41D9-B206-A5CDB916497F}" srcOrd="0" destOrd="0" presId="urn:microsoft.com/office/officeart/2005/8/layout/vList5"/>
    <dgm:cxn modelId="{E2924DC8-448A-46B8-889F-1497166239C9}" type="presOf" srcId="{11952EBB-6CEB-4B06-9442-4F2574175ACF}" destId="{360DCBAE-227B-43D5-8D90-F1808BFC0D91}" srcOrd="0" destOrd="0" presId="urn:microsoft.com/office/officeart/2005/8/layout/vList5"/>
    <dgm:cxn modelId="{7E19A465-C038-44B4-A3B3-C76838620B0C}" srcId="{CFAE9039-838D-4258-B5E1-0AB06791F8F6}" destId="{CA28B0E5-EDF3-4613-8399-8A4E211C45BE}" srcOrd="0" destOrd="0" parTransId="{4D0803BA-089A-47B3-9CE5-078ABA7004DA}" sibTransId="{4DAE3F9A-6B9E-42E2-B794-DB3F8AD0D62F}"/>
    <dgm:cxn modelId="{785E5D6C-A3C7-4FB6-9AB2-075BDC1A474B}" srcId="{15F60F8C-796B-46B9-B7A5-DB1615416FBC}" destId="{11952EBB-6CEB-4B06-9442-4F2574175ACF}" srcOrd="3" destOrd="0" parTransId="{BC435486-E7D9-484E-8C81-BAF7702CC275}" sibTransId="{554DCDF5-2654-47A8-B3FA-D3854B206FF2}"/>
    <dgm:cxn modelId="{034642A3-8990-4CE7-8B4C-CFB1FDA0B2AC}" type="presOf" srcId="{952522D5-4529-449B-8E6C-5AE066C6C6DA}" destId="{0576D326-14AD-4814-BBB2-329AF579F40C}" srcOrd="0" destOrd="0" presId="urn:microsoft.com/office/officeart/2005/8/layout/vList5"/>
    <dgm:cxn modelId="{FE1FF0B6-181B-40EE-A952-6EA508EBCBC8}" srcId="{15F60F8C-796B-46B9-B7A5-DB1615416FBC}" destId="{36D8C20A-40C1-4DE2-A452-CC784B45B899}" srcOrd="1" destOrd="0" parTransId="{F0DBE659-132D-499A-ABC5-972CCCDB5B27}" sibTransId="{082C83E6-3361-46EB-B5A9-4BB1D0E6F47C}"/>
    <dgm:cxn modelId="{3671A680-F54E-4D19-9E6C-B802677AB793}" type="presOf" srcId="{868516E7-1C6E-437D-A50A-A3CAF5919E40}" destId="{F46BBA0D-11B0-4411-BA46-9908AC4D812B}" srcOrd="0" destOrd="0" presId="urn:microsoft.com/office/officeart/2005/8/layout/vList5"/>
    <dgm:cxn modelId="{E4BEBE3D-A3C3-47F1-ABCB-FC8035490190}" srcId="{11952EBB-6CEB-4B06-9442-4F2574175ACF}" destId="{952522D5-4529-449B-8E6C-5AE066C6C6DA}" srcOrd="0" destOrd="0" parTransId="{711DB1B9-7612-4935-804E-E2CA55CB2643}" sibTransId="{5AC333DF-9BF4-4F31-956A-BCF4AA533961}"/>
    <dgm:cxn modelId="{4CE8497D-CBAA-45F4-93D1-943089BD20B3}" srcId="{15F60F8C-796B-46B9-B7A5-DB1615416FBC}" destId="{87799DBA-735A-4D7A-8B47-DB4AAAB5D68C}" srcOrd="2" destOrd="0" parTransId="{171394EA-ACBA-4410-82FD-06887987B207}" sibTransId="{EE922954-B95D-4EA3-9E30-66B553C2E12C}"/>
    <dgm:cxn modelId="{B1507BB4-4A29-43CF-893C-11767E528CE7}" srcId="{15F60F8C-796B-46B9-B7A5-DB1615416FBC}" destId="{CFAE9039-838D-4258-B5E1-0AB06791F8F6}" srcOrd="0" destOrd="0" parTransId="{F5CCEC3A-4A6A-43DD-9E73-C1659E652A80}" sibTransId="{4ABFD907-1BE4-47F0-B7D4-9396FCBB5865}"/>
    <dgm:cxn modelId="{6B9A9FF9-E242-40C4-9420-EB3AC49667EE}" type="presParOf" srcId="{C8A6AB06-DE7F-46C1-82C1-4EF74378BF6B}" destId="{6D0F73CD-F265-4548-8638-D7A1152ED6F2}" srcOrd="0" destOrd="0" presId="urn:microsoft.com/office/officeart/2005/8/layout/vList5"/>
    <dgm:cxn modelId="{76D4916F-3690-4D3D-A119-A8B05D5E2A41}" type="presParOf" srcId="{6D0F73CD-F265-4548-8638-D7A1152ED6F2}" destId="{EBF461D3-7FF9-4A7E-8DC6-CB7FA008317E}" srcOrd="0" destOrd="0" presId="urn:microsoft.com/office/officeart/2005/8/layout/vList5"/>
    <dgm:cxn modelId="{6D7A5A96-299C-42F5-989E-4316F9DDE356}" type="presParOf" srcId="{6D0F73CD-F265-4548-8638-D7A1152ED6F2}" destId="{34FC2E3A-3E4A-41D9-B206-A5CDB916497F}" srcOrd="1" destOrd="0" presId="urn:microsoft.com/office/officeart/2005/8/layout/vList5"/>
    <dgm:cxn modelId="{22D389CA-B100-4419-88F3-58EC7707C5A2}" type="presParOf" srcId="{C8A6AB06-DE7F-46C1-82C1-4EF74378BF6B}" destId="{7F9626D2-7111-4AC2-A690-BE7ED3CE3E01}" srcOrd="1" destOrd="0" presId="urn:microsoft.com/office/officeart/2005/8/layout/vList5"/>
    <dgm:cxn modelId="{DD6D3ED2-E7CD-43B3-84C6-3ABAE6A56906}" type="presParOf" srcId="{C8A6AB06-DE7F-46C1-82C1-4EF74378BF6B}" destId="{54DDA1C6-90A1-433D-94EE-58E7107874CC}" srcOrd="2" destOrd="0" presId="urn:microsoft.com/office/officeart/2005/8/layout/vList5"/>
    <dgm:cxn modelId="{B5457F7D-4608-4062-A9F5-0B34F4AAB3FF}" type="presParOf" srcId="{54DDA1C6-90A1-433D-94EE-58E7107874CC}" destId="{27B33319-F21F-42FE-B906-D5446888E09E}" srcOrd="0" destOrd="0" presId="urn:microsoft.com/office/officeart/2005/8/layout/vList5"/>
    <dgm:cxn modelId="{F919220A-0A2B-48C8-9BC6-E2DAE8B99E99}" type="presParOf" srcId="{54DDA1C6-90A1-433D-94EE-58E7107874CC}" destId="{4DAC5437-7F89-4356-93DF-0069D66CD19E}" srcOrd="1" destOrd="0" presId="urn:microsoft.com/office/officeart/2005/8/layout/vList5"/>
    <dgm:cxn modelId="{DA145F65-9D48-4B04-8CEB-F25A8D6F272A}" type="presParOf" srcId="{C8A6AB06-DE7F-46C1-82C1-4EF74378BF6B}" destId="{EAAD24BC-83E5-48E4-BAF2-7516F7394AF4}" srcOrd="3" destOrd="0" presId="urn:microsoft.com/office/officeart/2005/8/layout/vList5"/>
    <dgm:cxn modelId="{515733FA-F36E-434E-9F0F-F00DBDCD0699}" type="presParOf" srcId="{C8A6AB06-DE7F-46C1-82C1-4EF74378BF6B}" destId="{6D2DACC3-3678-425A-A2F8-261F63355D04}" srcOrd="4" destOrd="0" presId="urn:microsoft.com/office/officeart/2005/8/layout/vList5"/>
    <dgm:cxn modelId="{5A6393B0-0643-4505-B706-ADF40CAEDB2D}" type="presParOf" srcId="{6D2DACC3-3678-425A-A2F8-261F63355D04}" destId="{A61519A6-7A33-405F-ADA4-D65DBF22E6FF}" srcOrd="0" destOrd="0" presId="urn:microsoft.com/office/officeart/2005/8/layout/vList5"/>
    <dgm:cxn modelId="{35811C2E-E86A-4EA6-B4D5-6C3198C1A201}" type="presParOf" srcId="{6D2DACC3-3678-425A-A2F8-261F63355D04}" destId="{F46BBA0D-11B0-4411-BA46-9908AC4D812B}" srcOrd="1" destOrd="0" presId="urn:microsoft.com/office/officeart/2005/8/layout/vList5"/>
    <dgm:cxn modelId="{F8EF4EA0-B114-4D86-82C9-93D65AD02395}" type="presParOf" srcId="{C8A6AB06-DE7F-46C1-82C1-4EF74378BF6B}" destId="{40E00B59-B20A-4921-AE9C-E2CF5FFAEC42}" srcOrd="5" destOrd="0" presId="urn:microsoft.com/office/officeart/2005/8/layout/vList5"/>
    <dgm:cxn modelId="{496CD6EF-82DF-40C8-B40E-8E7B550304D8}" type="presParOf" srcId="{C8A6AB06-DE7F-46C1-82C1-4EF74378BF6B}" destId="{20669853-FCF4-43FA-B250-2CFB1E649BD8}" srcOrd="6" destOrd="0" presId="urn:microsoft.com/office/officeart/2005/8/layout/vList5"/>
    <dgm:cxn modelId="{4051D9ED-D2A0-40CC-A475-BF8061E5811B}" type="presParOf" srcId="{20669853-FCF4-43FA-B250-2CFB1E649BD8}" destId="{360DCBAE-227B-43D5-8D90-F1808BFC0D91}" srcOrd="0" destOrd="0" presId="urn:microsoft.com/office/officeart/2005/8/layout/vList5"/>
    <dgm:cxn modelId="{8E056EE6-07F4-424C-9D0D-03C5C91587B5}" type="presParOf" srcId="{20669853-FCF4-43FA-B250-2CFB1E649BD8}" destId="{0576D326-14AD-4814-BBB2-329AF579F40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0B15257-3C75-48C6-9228-BAB34EEF7D4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39912CB-B460-46F0-B931-B56B90F0EBB1}">
      <dgm:prSet phldrT="[Text]" custT="1"/>
      <dgm:spPr>
        <a:solidFill>
          <a:schemeClr val="accent1">
            <a:lumMod val="60000"/>
            <a:lumOff val="40000"/>
          </a:schemeClr>
        </a:solidFill>
        <a:ln>
          <a:solidFill>
            <a:schemeClr val="tx2">
              <a:lumMod val="50000"/>
            </a:schemeClr>
          </a:solidFill>
        </a:ln>
        <a:scene3d>
          <a:camera prst="orthographicFront"/>
          <a:lightRig rig="threePt" dir="t"/>
        </a:scene3d>
        <a:sp3d>
          <a:bevelT/>
        </a:sp3d>
      </dgm:spPr>
      <dgm:t>
        <a:bodyPr/>
        <a:lstStyle/>
        <a:p>
          <a:r>
            <a:rPr lang="en-US" sz="2000" u="none" dirty="0" smtClean="0">
              <a:solidFill>
                <a:schemeClr val="bg1"/>
              </a:solidFill>
              <a:latin typeface="Arial" panose="020B0604020202020204" pitchFamily="34" charset="0"/>
              <a:cs typeface="Arial" panose="020B0604020202020204" pitchFamily="34" charset="0"/>
            </a:rPr>
            <a:t>Interactive Simulations and Virtual Labs</a:t>
          </a:r>
          <a:endParaRPr lang="en-US" sz="2000" u="none" dirty="0">
            <a:solidFill>
              <a:schemeClr val="bg1"/>
            </a:solidFill>
            <a:latin typeface="Arial" panose="020B0604020202020204" pitchFamily="34" charset="0"/>
            <a:cs typeface="Arial" panose="020B0604020202020204" pitchFamily="34" charset="0"/>
          </a:endParaRPr>
        </a:p>
      </dgm:t>
    </dgm:pt>
    <dgm:pt modelId="{9BDBC57C-3849-4822-BDF3-FE1BDA78F676}" type="parTrans" cxnId="{0611CBCF-E04C-4589-AA58-727BCA751AC8}">
      <dgm:prSet/>
      <dgm:spPr/>
      <dgm:t>
        <a:bodyPr/>
        <a:lstStyle/>
        <a:p>
          <a:endParaRPr lang="en-US"/>
        </a:p>
      </dgm:t>
    </dgm:pt>
    <dgm:pt modelId="{CEB2872B-C298-47C4-BD25-F18166EF8DB9}" type="sibTrans" cxnId="{0611CBCF-E04C-4589-AA58-727BCA751AC8}">
      <dgm:prSet/>
      <dgm:spPr/>
      <dgm:t>
        <a:bodyPr/>
        <a:lstStyle/>
        <a:p>
          <a:endParaRPr lang="en-US"/>
        </a:p>
      </dgm:t>
    </dgm:pt>
    <dgm:pt modelId="{541FE351-5567-4AB2-AC15-515A96841CE9}">
      <dgm:prSet phldrT="[Text]" custT="1"/>
      <dgm:spPr>
        <a:solidFill>
          <a:srgbClr val="FFCB25"/>
        </a:solidFill>
        <a:ln>
          <a:solidFill>
            <a:srgbClr val="FFC000"/>
          </a:solidFill>
        </a:ln>
        <a:scene3d>
          <a:camera prst="orthographicFront"/>
          <a:lightRig rig="threePt" dir="t"/>
        </a:scene3d>
        <a:sp3d>
          <a:bevelT/>
        </a:sp3d>
      </dgm:spPr>
      <dgm:t>
        <a:bodyPr/>
        <a:lstStyle/>
        <a:p>
          <a:r>
            <a:rPr lang="en-US" sz="2000" u="none" dirty="0" smtClean="0">
              <a:solidFill>
                <a:schemeClr val="bg1"/>
              </a:solidFill>
              <a:latin typeface="Arial" panose="020B0604020202020204" pitchFamily="34" charset="0"/>
              <a:cs typeface="Arial" panose="020B0604020202020204" pitchFamily="34" charset="0"/>
            </a:rPr>
            <a:t>Real-world Applications through Technology</a:t>
          </a:r>
          <a:endParaRPr lang="en-US" sz="2000" u="none" dirty="0">
            <a:solidFill>
              <a:schemeClr val="bg1"/>
            </a:solidFill>
            <a:latin typeface="Arial" panose="020B0604020202020204" pitchFamily="34" charset="0"/>
            <a:cs typeface="Arial" panose="020B0604020202020204" pitchFamily="34" charset="0"/>
          </a:endParaRPr>
        </a:p>
      </dgm:t>
    </dgm:pt>
    <dgm:pt modelId="{90058F5D-C8F9-4EAE-828C-4EECC92F0BDE}" type="sibTrans" cxnId="{B50C8A03-CEAA-4E56-8A6D-64AD3FB60069}">
      <dgm:prSet/>
      <dgm:spPr/>
      <dgm:t>
        <a:bodyPr/>
        <a:lstStyle/>
        <a:p>
          <a:endParaRPr lang="en-US"/>
        </a:p>
      </dgm:t>
    </dgm:pt>
    <dgm:pt modelId="{9B58051A-4D0C-4BDE-BBD9-8192232937ED}" type="parTrans" cxnId="{B50C8A03-CEAA-4E56-8A6D-64AD3FB60069}">
      <dgm:prSet/>
      <dgm:spPr/>
      <dgm:t>
        <a:bodyPr/>
        <a:lstStyle/>
        <a:p>
          <a:endParaRPr lang="en-US"/>
        </a:p>
      </dgm:t>
    </dgm:pt>
    <dgm:pt modelId="{8771B2E5-54E2-464D-8687-B0A8792466EC}">
      <dgm:prSet phldrT="[Text]" custT="1"/>
      <dgm:spPr>
        <a:solidFill>
          <a:srgbClr val="F4D590">
            <a:alpha val="89804"/>
          </a:srgbClr>
        </a:solidFill>
        <a:ln>
          <a:solidFill>
            <a:srgbClr val="FFCB25">
              <a:alpha val="90000"/>
            </a:srgbClr>
          </a:solidFill>
        </a:ln>
        <a:scene3d>
          <a:camera prst="orthographicFront"/>
          <a:lightRig rig="threePt" dir="t"/>
        </a:scene3d>
        <a:sp3d>
          <a:bevelT/>
        </a:sp3d>
      </dgm:spPr>
      <dgm:t>
        <a:bodyPr/>
        <a:lstStyle/>
        <a:p>
          <a:r>
            <a:rPr lang="en-US" sz="2000" dirty="0" smtClean="0">
              <a:solidFill>
                <a:schemeClr val="bg1"/>
              </a:solidFill>
              <a:latin typeface="Arial" panose="020B0604020202020204" pitchFamily="34" charset="0"/>
              <a:cs typeface="Arial" panose="020B0604020202020204" pitchFamily="34" charset="0"/>
            </a:rPr>
            <a:t>Integrating technology allows educators to bring real-world applications of STEM concepts into the classroom. This can include using modeling software, data analysis tools, and simulations that professionals in STEM fields use in their work</a:t>
          </a:r>
          <a:r>
            <a:rPr lang="el-GR" sz="1800" dirty="0" smtClean="0">
              <a:solidFill>
                <a:schemeClr val="bg1"/>
              </a:solidFill>
              <a:latin typeface="Arial" panose="020B0604020202020204" pitchFamily="34" charset="0"/>
              <a:cs typeface="Arial" panose="020B0604020202020204" pitchFamily="34" charset="0"/>
            </a:rPr>
            <a:t>.</a:t>
          </a:r>
          <a:endParaRPr lang="en-US" sz="1800" dirty="0">
            <a:solidFill>
              <a:schemeClr val="bg1"/>
            </a:solidFill>
            <a:latin typeface="Arial" panose="020B0604020202020204" pitchFamily="34" charset="0"/>
            <a:cs typeface="Arial" panose="020B0604020202020204" pitchFamily="34" charset="0"/>
          </a:endParaRPr>
        </a:p>
      </dgm:t>
    </dgm:pt>
    <dgm:pt modelId="{45D6B390-8370-4103-BF40-E4D99C9C2937}" type="sibTrans" cxnId="{0AED4D59-AFC1-4137-AC81-FDAB20731EEF}">
      <dgm:prSet/>
      <dgm:spPr/>
      <dgm:t>
        <a:bodyPr/>
        <a:lstStyle/>
        <a:p>
          <a:endParaRPr lang="en-US"/>
        </a:p>
      </dgm:t>
    </dgm:pt>
    <dgm:pt modelId="{CB44F0CE-BD4C-46B7-BD6E-A8DE278B06E8}" type="parTrans" cxnId="{0AED4D59-AFC1-4137-AC81-FDAB20731EEF}">
      <dgm:prSet/>
      <dgm:spPr/>
      <dgm:t>
        <a:bodyPr/>
        <a:lstStyle/>
        <a:p>
          <a:endParaRPr lang="en-US"/>
        </a:p>
      </dgm:t>
    </dgm:pt>
    <dgm:pt modelId="{5C5452CC-7BFB-4F77-B599-24057FF11337}">
      <dgm:prSet phldrT="[Text]" custT="1"/>
      <dgm:spPr>
        <a:solidFill>
          <a:srgbClr val="FF5050"/>
        </a:solidFill>
        <a:ln>
          <a:solidFill>
            <a:srgbClr val="FF0000"/>
          </a:solidFill>
        </a:ln>
        <a:scene3d>
          <a:camera prst="orthographicFront"/>
          <a:lightRig rig="threePt" dir="t"/>
        </a:scene3d>
        <a:sp3d>
          <a:bevelT/>
        </a:sp3d>
      </dgm:spPr>
      <dgm:t>
        <a:bodyPr/>
        <a:lstStyle/>
        <a:p>
          <a:r>
            <a:rPr lang="en-US" sz="1800" u="none" dirty="0" smtClean="0">
              <a:solidFill>
                <a:schemeClr val="bg1"/>
              </a:solidFill>
              <a:latin typeface="Arial" panose="020B0604020202020204" pitchFamily="34" charset="0"/>
              <a:cs typeface="Arial" panose="020B0604020202020204" pitchFamily="34" charset="0"/>
            </a:rPr>
            <a:t>Online Collaboration and Project-Based Learning</a:t>
          </a:r>
          <a:endParaRPr lang="en-US" sz="1800" u="none" dirty="0">
            <a:solidFill>
              <a:schemeClr val="bg1"/>
            </a:solidFill>
            <a:latin typeface="Arial" panose="020B0604020202020204" pitchFamily="34" charset="0"/>
            <a:cs typeface="Arial" panose="020B0604020202020204" pitchFamily="34" charset="0"/>
          </a:endParaRPr>
        </a:p>
      </dgm:t>
    </dgm:pt>
    <dgm:pt modelId="{3CD47343-B7E4-46D8-9E34-5478D8592BE8}" type="sibTrans" cxnId="{F3130DE1-0CEE-4A65-90FD-5399ECC2221E}">
      <dgm:prSet/>
      <dgm:spPr/>
      <dgm:t>
        <a:bodyPr/>
        <a:lstStyle/>
        <a:p>
          <a:endParaRPr lang="en-US"/>
        </a:p>
      </dgm:t>
    </dgm:pt>
    <dgm:pt modelId="{B96AF088-DE8B-49AA-8891-6E61FCE50126}" type="parTrans" cxnId="{F3130DE1-0CEE-4A65-90FD-5399ECC2221E}">
      <dgm:prSet/>
      <dgm:spPr/>
      <dgm:t>
        <a:bodyPr/>
        <a:lstStyle/>
        <a:p>
          <a:endParaRPr lang="en-US"/>
        </a:p>
      </dgm:t>
    </dgm:pt>
    <dgm:pt modelId="{9BF8A282-34EE-4215-88A8-4F7A106CC177}">
      <dgm:prSet/>
      <dgm:spPr>
        <a:solidFill>
          <a:schemeClr val="accent1">
            <a:lumMod val="40000"/>
            <a:lumOff val="60000"/>
            <a:alpha val="90000"/>
          </a:schemeClr>
        </a:solidFill>
        <a:ln>
          <a:solidFill>
            <a:schemeClr val="tx2">
              <a:lumMod val="50000"/>
              <a:alpha val="90000"/>
            </a:schemeClr>
          </a:solidFill>
        </a:ln>
        <a:scene3d>
          <a:camera prst="orthographicFront"/>
          <a:lightRig rig="threePt" dir="t"/>
        </a:scene3d>
        <a:sp3d>
          <a:bevelT/>
        </a:sp3d>
      </dgm:spPr>
      <dgm:t>
        <a:bodyPr/>
        <a:lstStyle/>
        <a:p>
          <a:r>
            <a:rPr lang="en-US" u="none" dirty="0" smtClean="0">
              <a:solidFill>
                <a:schemeClr val="bg1"/>
              </a:solidFill>
              <a:latin typeface="Arial" panose="020B0604020202020204" pitchFamily="34" charset="0"/>
              <a:cs typeface="Arial" panose="020B0604020202020204" pitchFamily="34" charset="0"/>
            </a:rPr>
            <a:t>Digital tools offer interactive simulations and virtual laboratories that allow students to conduct experiments and explore scientific concepts in a safe and controlled environment. This enhances hands-on learning and provides access to experiments that may be challenging to perform in a physical lab</a:t>
          </a:r>
          <a:r>
            <a:rPr lang="en-US" dirty="0" smtClean="0"/>
            <a:t>.</a:t>
          </a:r>
          <a:endParaRPr lang="el-GR" dirty="0"/>
        </a:p>
      </dgm:t>
    </dgm:pt>
    <dgm:pt modelId="{917A2628-4962-4B57-B236-E42864BDE58B}" type="parTrans" cxnId="{2536DBF1-C35B-4124-B4CC-DCEC381D1585}">
      <dgm:prSet/>
      <dgm:spPr/>
      <dgm:t>
        <a:bodyPr/>
        <a:lstStyle/>
        <a:p>
          <a:endParaRPr lang="en-US"/>
        </a:p>
      </dgm:t>
    </dgm:pt>
    <dgm:pt modelId="{665F4FE7-C412-4C1F-BBF8-B7D41DD5B973}" type="sibTrans" cxnId="{2536DBF1-C35B-4124-B4CC-DCEC381D1585}">
      <dgm:prSet/>
      <dgm:spPr/>
      <dgm:t>
        <a:bodyPr/>
        <a:lstStyle/>
        <a:p>
          <a:endParaRPr lang="en-US"/>
        </a:p>
      </dgm:t>
    </dgm:pt>
    <dgm:pt modelId="{A56323A7-CEFA-4698-AAD8-10E96998E9AB}">
      <dgm:prSet custT="1"/>
      <dgm:spPr>
        <a:solidFill>
          <a:srgbClr val="F6A8A8">
            <a:alpha val="89804"/>
          </a:srgbClr>
        </a:solidFill>
        <a:ln>
          <a:solidFill>
            <a:srgbClr val="FF5050">
              <a:alpha val="90000"/>
            </a:srgbClr>
          </a:solidFill>
        </a:ln>
        <a:scene3d>
          <a:camera prst="orthographicFront"/>
          <a:lightRig rig="threePt" dir="t"/>
        </a:scene3d>
        <a:sp3d>
          <a:bevelT/>
        </a:sp3d>
      </dgm:spPr>
      <dgm:t>
        <a:bodyPr/>
        <a:lstStyle/>
        <a:p>
          <a:r>
            <a:rPr lang="en-US" sz="2000" dirty="0" smtClean="0">
              <a:latin typeface="Arial" panose="020B0604020202020204" pitchFamily="34" charset="0"/>
              <a:cs typeface="Arial" panose="020B0604020202020204" pitchFamily="34" charset="0"/>
            </a:rPr>
            <a:t>Digital tools enable collaborative learning experiences where students can work together on STEM projects, even if they are not physically present. Platforms like Google Workspace or Microsoft Teams support real-time collaboration on documents, presentations, and data analysis.</a:t>
          </a:r>
          <a:endParaRPr lang="en-US" sz="2000" dirty="0">
            <a:solidFill>
              <a:schemeClr val="bg1"/>
            </a:solidFill>
            <a:latin typeface="Arial" panose="020B0604020202020204" pitchFamily="34" charset="0"/>
            <a:cs typeface="Arial" panose="020B0604020202020204" pitchFamily="34" charset="0"/>
          </a:endParaRPr>
        </a:p>
      </dgm:t>
    </dgm:pt>
    <dgm:pt modelId="{71F306B3-0724-45DF-8F2E-107BD4382191}" type="sibTrans" cxnId="{8EF26B73-11F0-4AC5-A544-795795CEC199}">
      <dgm:prSet/>
      <dgm:spPr/>
      <dgm:t>
        <a:bodyPr/>
        <a:lstStyle/>
        <a:p>
          <a:endParaRPr lang="en-US"/>
        </a:p>
      </dgm:t>
    </dgm:pt>
    <dgm:pt modelId="{EB35ECA9-DDE2-4F8B-A7E6-0FD3023E526B}" type="parTrans" cxnId="{8EF26B73-11F0-4AC5-A544-795795CEC199}">
      <dgm:prSet/>
      <dgm:spPr/>
      <dgm:t>
        <a:bodyPr/>
        <a:lstStyle/>
        <a:p>
          <a:endParaRPr lang="en-US"/>
        </a:p>
      </dgm:t>
    </dgm:pt>
    <dgm:pt modelId="{E30B625E-9CB9-4694-AE0D-9B8D561299BD}" type="pres">
      <dgm:prSet presAssocID="{50B15257-3C75-48C6-9228-BAB34EEF7D44}" presName="Name0" presStyleCnt="0">
        <dgm:presLayoutVars>
          <dgm:dir/>
          <dgm:animLvl val="lvl"/>
          <dgm:resizeHandles val="exact"/>
        </dgm:presLayoutVars>
      </dgm:prSet>
      <dgm:spPr/>
      <dgm:t>
        <a:bodyPr/>
        <a:lstStyle/>
        <a:p>
          <a:endParaRPr lang="en-US"/>
        </a:p>
      </dgm:t>
    </dgm:pt>
    <dgm:pt modelId="{7E0CC195-29DB-4E5E-A010-A72BF012A331}" type="pres">
      <dgm:prSet presAssocID="{139912CB-B460-46F0-B931-B56B90F0EBB1}" presName="composite" presStyleCnt="0"/>
      <dgm:spPr>
        <a:scene3d>
          <a:camera prst="orthographicFront"/>
          <a:lightRig rig="threePt" dir="t"/>
        </a:scene3d>
        <a:sp3d>
          <a:bevelT/>
        </a:sp3d>
      </dgm:spPr>
      <dgm:t>
        <a:bodyPr/>
        <a:lstStyle/>
        <a:p>
          <a:endParaRPr lang="en-US"/>
        </a:p>
      </dgm:t>
    </dgm:pt>
    <dgm:pt modelId="{6D08E3F8-E764-4F36-942F-FF5D52B757B5}" type="pres">
      <dgm:prSet presAssocID="{139912CB-B460-46F0-B931-B56B90F0EBB1}" presName="parTx" presStyleLbl="alignNode1" presStyleIdx="0" presStyleCnt="3">
        <dgm:presLayoutVars>
          <dgm:chMax val="0"/>
          <dgm:chPref val="0"/>
          <dgm:bulletEnabled val="1"/>
        </dgm:presLayoutVars>
      </dgm:prSet>
      <dgm:spPr/>
      <dgm:t>
        <a:bodyPr/>
        <a:lstStyle/>
        <a:p>
          <a:endParaRPr lang="en-US"/>
        </a:p>
      </dgm:t>
    </dgm:pt>
    <dgm:pt modelId="{84202203-E1DD-415E-9B7A-5C2E76DC92F3}" type="pres">
      <dgm:prSet presAssocID="{139912CB-B460-46F0-B931-B56B90F0EBB1}" presName="desTx" presStyleLbl="alignAccFollowNode1" presStyleIdx="0" presStyleCnt="3" custLinFactNeighborY="596">
        <dgm:presLayoutVars>
          <dgm:bulletEnabled val="1"/>
        </dgm:presLayoutVars>
      </dgm:prSet>
      <dgm:spPr/>
      <dgm:t>
        <a:bodyPr/>
        <a:lstStyle/>
        <a:p>
          <a:endParaRPr lang="en-US"/>
        </a:p>
      </dgm:t>
    </dgm:pt>
    <dgm:pt modelId="{817CDFDA-6C41-44CA-AB85-597E14D601E7}" type="pres">
      <dgm:prSet presAssocID="{CEB2872B-C298-47C4-BD25-F18166EF8DB9}" presName="space" presStyleCnt="0"/>
      <dgm:spPr>
        <a:scene3d>
          <a:camera prst="orthographicFront"/>
          <a:lightRig rig="threePt" dir="t"/>
        </a:scene3d>
        <a:sp3d>
          <a:bevelT/>
        </a:sp3d>
      </dgm:spPr>
      <dgm:t>
        <a:bodyPr/>
        <a:lstStyle/>
        <a:p>
          <a:endParaRPr lang="en-US"/>
        </a:p>
      </dgm:t>
    </dgm:pt>
    <dgm:pt modelId="{5D968C09-A84D-480D-973D-907728E0CD35}" type="pres">
      <dgm:prSet presAssocID="{541FE351-5567-4AB2-AC15-515A96841CE9}" presName="composite" presStyleCnt="0"/>
      <dgm:spPr>
        <a:scene3d>
          <a:camera prst="orthographicFront"/>
          <a:lightRig rig="threePt" dir="t"/>
        </a:scene3d>
        <a:sp3d>
          <a:bevelT/>
        </a:sp3d>
      </dgm:spPr>
      <dgm:t>
        <a:bodyPr/>
        <a:lstStyle/>
        <a:p>
          <a:endParaRPr lang="en-US"/>
        </a:p>
      </dgm:t>
    </dgm:pt>
    <dgm:pt modelId="{7C649CD7-FBAB-4970-8C38-009EB374EFDF}" type="pres">
      <dgm:prSet presAssocID="{541FE351-5567-4AB2-AC15-515A96841CE9}" presName="parTx" presStyleLbl="alignNode1" presStyleIdx="1" presStyleCnt="3">
        <dgm:presLayoutVars>
          <dgm:chMax val="0"/>
          <dgm:chPref val="0"/>
          <dgm:bulletEnabled val="1"/>
        </dgm:presLayoutVars>
      </dgm:prSet>
      <dgm:spPr/>
      <dgm:t>
        <a:bodyPr/>
        <a:lstStyle/>
        <a:p>
          <a:endParaRPr lang="en-US"/>
        </a:p>
      </dgm:t>
    </dgm:pt>
    <dgm:pt modelId="{965CC436-74B6-4F9C-AACC-D7CBE6C3CC6E}" type="pres">
      <dgm:prSet presAssocID="{541FE351-5567-4AB2-AC15-515A96841CE9}" presName="desTx" presStyleLbl="alignAccFollowNode1" presStyleIdx="1" presStyleCnt="3" custLinFactNeighborY="894">
        <dgm:presLayoutVars>
          <dgm:bulletEnabled val="1"/>
        </dgm:presLayoutVars>
      </dgm:prSet>
      <dgm:spPr/>
      <dgm:t>
        <a:bodyPr/>
        <a:lstStyle/>
        <a:p>
          <a:endParaRPr lang="en-US"/>
        </a:p>
      </dgm:t>
    </dgm:pt>
    <dgm:pt modelId="{B41BF9B2-759D-45C3-BC19-49EB076B4D02}" type="pres">
      <dgm:prSet presAssocID="{90058F5D-C8F9-4EAE-828C-4EECC92F0BDE}" presName="space" presStyleCnt="0"/>
      <dgm:spPr>
        <a:scene3d>
          <a:camera prst="orthographicFront"/>
          <a:lightRig rig="threePt" dir="t"/>
        </a:scene3d>
        <a:sp3d>
          <a:bevelT/>
        </a:sp3d>
      </dgm:spPr>
      <dgm:t>
        <a:bodyPr/>
        <a:lstStyle/>
        <a:p>
          <a:endParaRPr lang="en-US"/>
        </a:p>
      </dgm:t>
    </dgm:pt>
    <dgm:pt modelId="{008917AA-3690-4432-BC96-09D25D0B9CD1}" type="pres">
      <dgm:prSet presAssocID="{5C5452CC-7BFB-4F77-B599-24057FF11337}" presName="composite" presStyleCnt="0"/>
      <dgm:spPr>
        <a:scene3d>
          <a:camera prst="orthographicFront"/>
          <a:lightRig rig="threePt" dir="t"/>
        </a:scene3d>
        <a:sp3d>
          <a:bevelT/>
        </a:sp3d>
      </dgm:spPr>
      <dgm:t>
        <a:bodyPr/>
        <a:lstStyle/>
        <a:p>
          <a:endParaRPr lang="en-US"/>
        </a:p>
      </dgm:t>
    </dgm:pt>
    <dgm:pt modelId="{15ECC439-6ECD-469F-B6C0-819738F2BA97}" type="pres">
      <dgm:prSet presAssocID="{5C5452CC-7BFB-4F77-B599-24057FF11337}" presName="parTx" presStyleLbl="alignNode1" presStyleIdx="2" presStyleCnt="3">
        <dgm:presLayoutVars>
          <dgm:chMax val="0"/>
          <dgm:chPref val="0"/>
          <dgm:bulletEnabled val="1"/>
        </dgm:presLayoutVars>
      </dgm:prSet>
      <dgm:spPr/>
      <dgm:t>
        <a:bodyPr/>
        <a:lstStyle/>
        <a:p>
          <a:endParaRPr lang="en-US"/>
        </a:p>
      </dgm:t>
    </dgm:pt>
    <dgm:pt modelId="{9D85ABC5-7FCB-4D40-BC60-C4DC7C9E2FF8}" type="pres">
      <dgm:prSet presAssocID="{5C5452CC-7BFB-4F77-B599-24057FF11337}" presName="desTx" presStyleLbl="alignAccFollowNode1" presStyleIdx="2" presStyleCnt="3" custLinFactNeighborY="894">
        <dgm:presLayoutVars>
          <dgm:bulletEnabled val="1"/>
        </dgm:presLayoutVars>
      </dgm:prSet>
      <dgm:spPr/>
      <dgm:t>
        <a:bodyPr/>
        <a:lstStyle/>
        <a:p>
          <a:endParaRPr lang="en-US"/>
        </a:p>
      </dgm:t>
    </dgm:pt>
  </dgm:ptLst>
  <dgm:cxnLst>
    <dgm:cxn modelId="{CBBFC072-4132-49B4-91D4-A76EF330DD38}" type="presOf" srcId="{139912CB-B460-46F0-B931-B56B90F0EBB1}" destId="{6D08E3F8-E764-4F36-942F-FF5D52B757B5}" srcOrd="0" destOrd="0" presId="urn:microsoft.com/office/officeart/2005/8/layout/hList1"/>
    <dgm:cxn modelId="{0AED4D59-AFC1-4137-AC81-FDAB20731EEF}" srcId="{541FE351-5567-4AB2-AC15-515A96841CE9}" destId="{8771B2E5-54E2-464D-8687-B0A8792466EC}" srcOrd="0" destOrd="0" parTransId="{CB44F0CE-BD4C-46B7-BD6E-A8DE278B06E8}" sibTransId="{45D6B390-8370-4103-BF40-E4D99C9C2937}"/>
    <dgm:cxn modelId="{B3A7B776-47E7-4C7B-B45C-C21734174A92}" type="presOf" srcId="{8771B2E5-54E2-464D-8687-B0A8792466EC}" destId="{965CC436-74B6-4F9C-AACC-D7CBE6C3CC6E}" srcOrd="0" destOrd="0" presId="urn:microsoft.com/office/officeart/2005/8/layout/hList1"/>
    <dgm:cxn modelId="{3163AE52-6FBB-4E7A-BCE6-F5DC846B1CB7}" type="presOf" srcId="{541FE351-5567-4AB2-AC15-515A96841CE9}" destId="{7C649CD7-FBAB-4970-8C38-009EB374EFDF}" srcOrd="0" destOrd="0" presId="urn:microsoft.com/office/officeart/2005/8/layout/hList1"/>
    <dgm:cxn modelId="{B50C8A03-CEAA-4E56-8A6D-64AD3FB60069}" srcId="{50B15257-3C75-48C6-9228-BAB34EEF7D44}" destId="{541FE351-5567-4AB2-AC15-515A96841CE9}" srcOrd="1" destOrd="0" parTransId="{9B58051A-4D0C-4BDE-BBD9-8192232937ED}" sibTransId="{90058F5D-C8F9-4EAE-828C-4EECC92F0BDE}"/>
    <dgm:cxn modelId="{9DD895AE-E0E5-4247-B057-EA7A1461F6AD}" type="presOf" srcId="{50B15257-3C75-48C6-9228-BAB34EEF7D44}" destId="{E30B625E-9CB9-4694-AE0D-9B8D561299BD}" srcOrd="0" destOrd="0" presId="urn:microsoft.com/office/officeart/2005/8/layout/hList1"/>
    <dgm:cxn modelId="{FDEBFCDE-3A09-4728-8597-04DF58615E78}" type="presOf" srcId="{9BF8A282-34EE-4215-88A8-4F7A106CC177}" destId="{84202203-E1DD-415E-9B7A-5C2E76DC92F3}" srcOrd="0" destOrd="0" presId="urn:microsoft.com/office/officeart/2005/8/layout/hList1"/>
    <dgm:cxn modelId="{8EF26B73-11F0-4AC5-A544-795795CEC199}" srcId="{5C5452CC-7BFB-4F77-B599-24057FF11337}" destId="{A56323A7-CEFA-4698-AAD8-10E96998E9AB}" srcOrd="0" destOrd="0" parTransId="{EB35ECA9-DDE2-4F8B-A7E6-0FD3023E526B}" sibTransId="{71F306B3-0724-45DF-8F2E-107BD4382191}"/>
    <dgm:cxn modelId="{F3130DE1-0CEE-4A65-90FD-5399ECC2221E}" srcId="{50B15257-3C75-48C6-9228-BAB34EEF7D44}" destId="{5C5452CC-7BFB-4F77-B599-24057FF11337}" srcOrd="2" destOrd="0" parTransId="{B96AF088-DE8B-49AA-8891-6E61FCE50126}" sibTransId="{3CD47343-B7E4-46D8-9E34-5478D8592BE8}"/>
    <dgm:cxn modelId="{12D1193D-8A09-4B42-B5A9-CDFCCBC012F7}" type="presOf" srcId="{5C5452CC-7BFB-4F77-B599-24057FF11337}" destId="{15ECC439-6ECD-469F-B6C0-819738F2BA97}" srcOrd="0" destOrd="0" presId="urn:microsoft.com/office/officeart/2005/8/layout/hList1"/>
    <dgm:cxn modelId="{44621CA6-5373-4F07-9729-9E4FE2826193}" type="presOf" srcId="{A56323A7-CEFA-4698-AAD8-10E96998E9AB}" destId="{9D85ABC5-7FCB-4D40-BC60-C4DC7C9E2FF8}" srcOrd="0" destOrd="0" presId="urn:microsoft.com/office/officeart/2005/8/layout/hList1"/>
    <dgm:cxn modelId="{0611CBCF-E04C-4589-AA58-727BCA751AC8}" srcId="{50B15257-3C75-48C6-9228-BAB34EEF7D44}" destId="{139912CB-B460-46F0-B931-B56B90F0EBB1}" srcOrd="0" destOrd="0" parTransId="{9BDBC57C-3849-4822-BDF3-FE1BDA78F676}" sibTransId="{CEB2872B-C298-47C4-BD25-F18166EF8DB9}"/>
    <dgm:cxn modelId="{2536DBF1-C35B-4124-B4CC-DCEC381D1585}" srcId="{139912CB-B460-46F0-B931-B56B90F0EBB1}" destId="{9BF8A282-34EE-4215-88A8-4F7A106CC177}" srcOrd="0" destOrd="0" parTransId="{917A2628-4962-4B57-B236-E42864BDE58B}" sibTransId="{665F4FE7-C412-4C1F-BBF8-B7D41DD5B973}"/>
    <dgm:cxn modelId="{C73F855B-D901-4C99-B6D4-FD74090D86B6}" type="presParOf" srcId="{E30B625E-9CB9-4694-AE0D-9B8D561299BD}" destId="{7E0CC195-29DB-4E5E-A010-A72BF012A331}" srcOrd="0" destOrd="0" presId="urn:microsoft.com/office/officeart/2005/8/layout/hList1"/>
    <dgm:cxn modelId="{6B71A5D2-E8AD-4B31-81D9-66FA995714A0}" type="presParOf" srcId="{7E0CC195-29DB-4E5E-A010-A72BF012A331}" destId="{6D08E3F8-E764-4F36-942F-FF5D52B757B5}" srcOrd="0" destOrd="0" presId="urn:microsoft.com/office/officeart/2005/8/layout/hList1"/>
    <dgm:cxn modelId="{03C9A66F-2392-425E-8722-19C5096EB2DD}" type="presParOf" srcId="{7E0CC195-29DB-4E5E-A010-A72BF012A331}" destId="{84202203-E1DD-415E-9B7A-5C2E76DC92F3}" srcOrd="1" destOrd="0" presId="urn:microsoft.com/office/officeart/2005/8/layout/hList1"/>
    <dgm:cxn modelId="{85938153-8C89-4480-A12F-DC5C9C219CF4}" type="presParOf" srcId="{E30B625E-9CB9-4694-AE0D-9B8D561299BD}" destId="{817CDFDA-6C41-44CA-AB85-597E14D601E7}" srcOrd="1" destOrd="0" presId="urn:microsoft.com/office/officeart/2005/8/layout/hList1"/>
    <dgm:cxn modelId="{C6A350D6-51FA-406A-866F-9CEC2E69A8C6}" type="presParOf" srcId="{E30B625E-9CB9-4694-AE0D-9B8D561299BD}" destId="{5D968C09-A84D-480D-973D-907728E0CD35}" srcOrd="2" destOrd="0" presId="urn:microsoft.com/office/officeart/2005/8/layout/hList1"/>
    <dgm:cxn modelId="{1043D015-9ED9-4FAB-B274-56F09C5945BB}" type="presParOf" srcId="{5D968C09-A84D-480D-973D-907728E0CD35}" destId="{7C649CD7-FBAB-4970-8C38-009EB374EFDF}" srcOrd="0" destOrd="0" presId="urn:microsoft.com/office/officeart/2005/8/layout/hList1"/>
    <dgm:cxn modelId="{F8387C63-F08D-4F8F-B88B-6B765D35075F}" type="presParOf" srcId="{5D968C09-A84D-480D-973D-907728E0CD35}" destId="{965CC436-74B6-4F9C-AACC-D7CBE6C3CC6E}" srcOrd="1" destOrd="0" presId="urn:microsoft.com/office/officeart/2005/8/layout/hList1"/>
    <dgm:cxn modelId="{C46D5514-F59A-4B65-BAC7-95D241077AE9}" type="presParOf" srcId="{E30B625E-9CB9-4694-AE0D-9B8D561299BD}" destId="{B41BF9B2-759D-45C3-BC19-49EB076B4D02}" srcOrd="3" destOrd="0" presId="urn:microsoft.com/office/officeart/2005/8/layout/hList1"/>
    <dgm:cxn modelId="{BADBF917-6B3C-4D3A-9C2B-3142C7CFC37B}" type="presParOf" srcId="{E30B625E-9CB9-4694-AE0D-9B8D561299BD}" destId="{008917AA-3690-4432-BC96-09D25D0B9CD1}" srcOrd="4" destOrd="0" presId="urn:microsoft.com/office/officeart/2005/8/layout/hList1"/>
    <dgm:cxn modelId="{F34DD781-2874-4F4A-AB66-66E90F6C0F6D}" type="presParOf" srcId="{008917AA-3690-4432-BC96-09D25D0B9CD1}" destId="{15ECC439-6ECD-469F-B6C0-819738F2BA97}" srcOrd="0" destOrd="0" presId="urn:microsoft.com/office/officeart/2005/8/layout/hList1"/>
    <dgm:cxn modelId="{1A8AB34F-5C5F-4656-9256-A029F6DADD61}" type="presParOf" srcId="{008917AA-3690-4432-BC96-09D25D0B9CD1}" destId="{9D85ABC5-7FCB-4D40-BC60-C4DC7C9E2FF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0B15257-3C75-48C6-9228-BAB34EEF7D4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39912CB-B460-46F0-B931-B56B90F0EBB1}">
      <dgm:prSet phldrT="[Text]" custT="1"/>
      <dgm:spPr>
        <a:solidFill>
          <a:schemeClr val="accent4">
            <a:lumMod val="60000"/>
            <a:lumOff val="40000"/>
          </a:schemeClr>
        </a:solidFill>
        <a:ln>
          <a:solidFill>
            <a:schemeClr val="accent3">
              <a:lumMod val="60000"/>
              <a:lumOff val="40000"/>
            </a:schemeClr>
          </a:solidFill>
        </a:ln>
        <a:scene3d>
          <a:camera prst="orthographicFront"/>
          <a:lightRig rig="threePt" dir="t"/>
        </a:scene3d>
        <a:sp3d>
          <a:bevelT/>
        </a:sp3d>
      </dgm:spPr>
      <dgm:t>
        <a:bodyPr/>
        <a:lstStyle/>
        <a:p>
          <a:r>
            <a:rPr lang="en-US" sz="1800" u="none" dirty="0" smtClean="0">
              <a:solidFill>
                <a:schemeClr val="bg1"/>
              </a:solidFill>
              <a:latin typeface="Arial" panose="020B0604020202020204" pitchFamily="34" charset="0"/>
              <a:cs typeface="Arial" panose="020B0604020202020204" pitchFamily="34" charset="0"/>
            </a:rPr>
            <a:t>Adaptive Learning Platforms</a:t>
          </a:r>
          <a:endParaRPr lang="en-US" sz="1800" u="none" dirty="0">
            <a:solidFill>
              <a:schemeClr val="bg1"/>
            </a:solidFill>
            <a:latin typeface="Arial" panose="020B0604020202020204" pitchFamily="34" charset="0"/>
            <a:cs typeface="Arial" panose="020B0604020202020204" pitchFamily="34" charset="0"/>
          </a:endParaRPr>
        </a:p>
      </dgm:t>
    </dgm:pt>
    <dgm:pt modelId="{9BDBC57C-3849-4822-BDF3-FE1BDA78F676}" type="parTrans" cxnId="{0611CBCF-E04C-4589-AA58-727BCA751AC8}">
      <dgm:prSet/>
      <dgm:spPr/>
      <dgm:t>
        <a:bodyPr/>
        <a:lstStyle/>
        <a:p>
          <a:endParaRPr lang="en-US"/>
        </a:p>
      </dgm:t>
    </dgm:pt>
    <dgm:pt modelId="{CEB2872B-C298-47C4-BD25-F18166EF8DB9}" type="sibTrans" cxnId="{0611CBCF-E04C-4589-AA58-727BCA751AC8}">
      <dgm:prSet/>
      <dgm:spPr/>
      <dgm:t>
        <a:bodyPr/>
        <a:lstStyle/>
        <a:p>
          <a:endParaRPr lang="en-US"/>
        </a:p>
      </dgm:t>
    </dgm:pt>
    <dgm:pt modelId="{541FE351-5567-4AB2-AC15-515A96841CE9}">
      <dgm:prSet phldrT="[Text]" custT="1"/>
      <dgm:spPr>
        <a:solidFill>
          <a:srgbClr val="F79BEC"/>
        </a:solidFill>
        <a:ln>
          <a:solidFill>
            <a:srgbClr val="F79BEC"/>
          </a:solidFill>
        </a:ln>
        <a:scene3d>
          <a:camera prst="orthographicFront"/>
          <a:lightRig rig="threePt" dir="t"/>
        </a:scene3d>
        <a:sp3d>
          <a:bevelT/>
        </a:sp3d>
      </dgm:spPr>
      <dgm:t>
        <a:bodyPr/>
        <a:lstStyle/>
        <a:p>
          <a:r>
            <a:rPr lang="en-US" sz="1600" u="none" dirty="0" smtClean="0">
              <a:solidFill>
                <a:schemeClr val="bg1"/>
              </a:solidFill>
              <a:latin typeface="Arial" panose="020B0604020202020204" pitchFamily="34" charset="0"/>
              <a:cs typeface="Arial" panose="020B0604020202020204" pitchFamily="34" charset="0"/>
            </a:rPr>
            <a:t>Coding and Programming Tools</a:t>
          </a:r>
          <a:endParaRPr lang="en-US" sz="1600" u="none" dirty="0">
            <a:solidFill>
              <a:schemeClr val="bg1"/>
            </a:solidFill>
            <a:latin typeface="Arial" panose="020B0604020202020204" pitchFamily="34" charset="0"/>
            <a:cs typeface="Arial" panose="020B0604020202020204" pitchFamily="34" charset="0"/>
          </a:endParaRPr>
        </a:p>
      </dgm:t>
    </dgm:pt>
    <dgm:pt modelId="{90058F5D-C8F9-4EAE-828C-4EECC92F0BDE}" type="sibTrans" cxnId="{B50C8A03-CEAA-4E56-8A6D-64AD3FB60069}">
      <dgm:prSet/>
      <dgm:spPr/>
      <dgm:t>
        <a:bodyPr/>
        <a:lstStyle/>
        <a:p>
          <a:endParaRPr lang="en-US"/>
        </a:p>
      </dgm:t>
    </dgm:pt>
    <dgm:pt modelId="{9B58051A-4D0C-4BDE-BBD9-8192232937ED}" type="parTrans" cxnId="{B50C8A03-CEAA-4E56-8A6D-64AD3FB60069}">
      <dgm:prSet/>
      <dgm:spPr/>
      <dgm:t>
        <a:bodyPr/>
        <a:lstStyle/>
        <a:p>
          <a:endParaRPr lang="en-US"/>
        </a:p>
      </dgm:t>
    </dgm:pt>
    <dgm:pt modelId="{8771B2E5-54E2-464D-8687-B0A8792466EC}">
      <dgm:prSet phldrT="[Text]" custT="1"/>
      <dgm:spPr>
        <a:solidFill>
          <a:srgbClr val="FBCBF5">
            <a:alpha val="89804"/>
          </a:srgbClr>
        </a:solidFill>
        <a:ln>
          <a:solidFill>
            <a:srgbClr val="F79BEC">
              <a:alpha val="90000"/>
            </a:srgbClr>
          </a:solidFill>
        </a:ln>
        <a:scene3d>
          <a:camera prst="orthographicFront"/>
          <a:lightRig rig="threePt" dir="t"/>
        </a:scene3d>
        <a:sp3d>
          <a:bevelT/>
        </a:sp3d>
      </dgm:spPr>
      <dgm:t>
        <a:bodyPr/>
        <a:lstStyle/>
        <a:p>
          <a:r>
            <a:rPr lang="en-US" sz="1800" u="none" dirty="0" smtClean="0">
              <a:solidFill>
                <a:schemeClr val="bg1"/>
              </a:solidFill>
              <a:latin typeface="Arial" panose="020B0604020202020204" pitchFamily="34" charset="0"/>
              <a:cs typeface="Arial" panose="020B0604020202020204" pitchFamily="34" charset="0"/>
            </a:rPr>
            <a:t>Digital tools for coding and programming, such as Scratch, Code.org, or Python environments, can make learning programming more interactive and accessible. These tools often include engaging challenges and projects that build computational thinking skills.</a:t>
          </a:r>
          <a:endParaRPr lang="en-US" sz="1800" u="none" dirty="0">
            <a:solidFill>
              <a:schemeClr val="bg1"/>
            </a:solidFill>
            <a:latin typeface="Arial" panose="020B0604020202020204" pitchFamily="34" charset="0"/>
            <a:cs typeface="Arial" panose="020B0604020202020204" pitchFamily="34" charset="0"/>
          </a:endParaRPr>
        </a:p>
      </dgm:t>
    </dgm:pt>
    <dgm:pt modelId="{45D6B390-8370-4103-BF40-E4D99C9C2937}" type="sibTrans" cxnId="{0AED4D59-AFC1-4137-AC81-FDAB20731EEF}">
      <dgm:prSet/>
      <dgm:spPr/>
      <dgm:t>
        <a:bodyPr/>
        <a:lstStyle/>
        <a:p>
          <a:endParaRPr lang="en-US"/>
        </a:p>
      </dgm:t>
    </dgm:pt>
    <dgm:pt modelId="{CB44F0CE-BD4C-46B7-BD6E-A8DE278B06E8}" type="parTrans" cxnId="{0AED4D59-AFC1-4137-AC81-FDAB20731EEF}">
      <dgm:prSet/>
      <dgm:spPr/>
      <dgm:t>
        <a:bodyPr/>
        <a:lstStyle/>
        <a:p>
          <a:endParaRPr lang="en-US"/>
        </a:p>
      </dgm:t>
    </dgm:pt>
    <dgm:pt modelId="{9BF8A282-34EE-4215-88A8-4F7A106CC177}">
      <dgm:prSet custT="1"/>
      <dgm:spPr>
        <a:solidFill>
          <a:schemeClr val="accent3">
            <a:lumMod val="40000"/>
            <a:lumOff val="60000"/>
            <a:alpha val="90000"/>
          </a:schemeClr>
        </a:solidFill>
        <a:ln>
          <a:solidFill>
            <a:schemeClr val="accent3">
              <a:lumMod val="60000"/>
              <a:lumOff val="40000"/>
              <a:alpha val="90000"/>
            </a:schemeClr>
          </a:solidFill>
        </a:ln>
        <a:scene3d>
          <a:camera prst="orthographicFront"/>
          <a:lightRig rig="threePt" dir="t"/>
        </a:scene3d>
        <a:sp3d>
          <a:bevelT/>
        </a:sp3d>
      </dgm:spPr>
      <dgm:t>
        <a:bodyPr/>
        <a:lstStyle/>
        <a:p>
          <a:r>
            <a:rPr lang="en-US" sz="1800" dirty="0" smtClean="0">
              <a:latin typeface="Arial" panose="020B0604020202020204" pitchFamily="34" charset="0"/>
              <a:cs typeface="Arial" panose="020B0604020202020204" pitchFamily="34" charset="0"/>
            </a:rPr>
            <a:t>Adaptive learning systems can personalize the learning experience by tailoring content and pacing based on individual student needs. These platforms help address the diverse learning styles and abilities within a classroom, ensuring that each student receives targeted support.</a:t>
          </a:r>
          <a:endParaRPr lang="el-GR" sz="1800" dirty="0">
            <a:latin typeface="Arial" panose="020B0604020202020204" pitchFamily="34" charset="0"/>
            <a:cs typeface="Arial" panose="020B0604020202020204" pitchFamily="34" charset="0"/>
          </a:endParaRPr>
        </a:p>
      </dgm:t>
    </dgm:pt>
    <dgm:pt modelId="{917A2628-4962-4B57-B236-E42864BDE58B}" type="parTrans" cxnId="{2536DBF1-C35B-4124-B4CC-DCEC381D1585}">
      <dgm:prSet/>
      <dgm:spPr/>
      <dgm:t>
        <a:bodyPr/>
        <a:lstStyle/>
        <a:p>
          <a:endParaRPr lang="en-US"/>
        </a:p>
      </dgm:t>
    </dgm:pt>
    <dgm:pt modelId="{665F4FE7-C412-4C1F-BBF8-B7D41DD5B973}" type="sibTrans" cxnId="{2536DBF1-C35B-4124-B4CC-DCEC381D1585}">
      <dgm:prSet/>
      <dgm:spPr/>
      <dgm:t>
        <a:bodyPr/>
        <a:lstStyle/>
        <a:p>
          <a:endParaRPr lang="en-US"/>
        </a:p>
      </dgm:t>
    </dgm:pt>
    <dgm:pt modelId="{3F8A3D9A-B533-4A88-89AD-70D562669A6A}">
      <dgm:prSet custT="1"/>
      <dgm:spPr>
        <a:solidFill>
          <a:schemeClr val="tx2">
            <a:lumMod val="50000"/>
          </a:schemeClr>
        </a:solidFill>
        <a:ln>
          <a:solidFill>
            <a:schemeClr val="tx2">
              <a:lumMod val="50000"/>
            </a:schemeClr>
          </a:solidFill>
        </a:ln>
        <a:scene3d>
          <a:camera prst="orthographicFront"/>
          <a:lightRig rig="threePt" dir="t"/>
        </a:scene3d>
        <a:sp3d>
          <a:bevelT/>
        </a:sp3d>
      </dgm:spPr>
      <dgm:t>
        <a:bodyPr/>
        <a:lstStyle/>
        <a:p>
          <a:r>
            <a:rPr lang="en-US" sz="1800" u="none" dirty="0" smtClean="0">
              <a:solidFill>
                <a:schemeClr val="bg1"/>
              </a:solidFill>
              <a:latin typeface="Arial" panose="020B0604020202020204" pitchFamily="34" charset="0"/>
              <a:cs typeface="Arial" panose="020B0604020202020204" pitchFamily="34" charset="0"/>
            </a:rPr>
            <a:t>Online Quizzes and Assessments</a:t>
          </a:r>
          <a:endParaRPr lang="en-US" sz="1800" u="none" dirty="0">
            <a:solidFill>
              <a:schemeClr val="bg1"/>
            </a:solidFill>
            <a:latin typeface="Arial" panose="020B0604020202020204" pitchFamily="34" charset="0"/>
            <a:cs typeface="Arial" panose="020B0604020202020204" pitchFamily="34" charset="0"/>
          </a:endParaRPr>
        </a:p>
      </dgm:t>
    </dgm:pt>
    <dgm:pt modelId="{86B5B210-811D-4C41-855B-327829415AD7}" type="parTrans" cxnId="{E4E3304C-3B06-4B57-80D3-CF4410862162}">
      <dgm:prSet/>
      <dgm:spPr/>
      <dgm:t>
        <a:bodyPr/>
        <a:lstStyle/>
        <a:p>
          <a:endParaRPr lang="en-US"/>
        </a:p>
      </dgm:t>
    </dgm:pt>
    <dgm:pt modelId="{05C27F36-7673-42E1-8A60-3700B0D74E5D}" type="sibTrans" cxnId="{E4E3304C-3B06-4B57-80D3-CF4410862162}">
      <dgm:prSet/>
      <dgm:spPr/>
      <dgm:t>
        <a:bodyPr/>
        <a:lstStyle/>
        <a:p>
          <a:endParaRPr lang="en-US"/>
        </a:p>
      </dgm:t>
    </dgm:pt>
    <dgm:pt modelId="{67ED2287-ADA3-49AF-9B86-6A2E6CC56F7D}">
      <dgm:prSet custT="1"/>
      <dgm:spPr>
        <a:solidFill>
          <a:schemeClr val="accent6">
            <a:lumMod val="40000"/>
            <a:lumOff val="60000"/>
            <a:alpha val="89804"/>
          </a:schemeClr>
        </a:solidFill>
        <a:ln>
          <a:solidFill>
            <a:srgbClr val="FFFF00">
              <a:alpha val="90000"/>
            </a:srgbClr>
          </a:solidFill>
        </a:ln>
      </dgm:spPr>
      <dgm:t>
        <a:bodyPr/>
        <a:lstStyle/>
        <a:p>
          <a:r>
            <a:rPr lang="en-US" sz="1800" dirty="0" smtClean="0">
              <a:latin typeface="Arial" panose="020B0604020202020204" pitchFamily="34" charset="0"/>
              <a:cs typeface="Arial" panose="020B0604020202020204" pitchFamily="34" charset="0"/>
            </a:rPr>
            <a:t>AR and VR technologies provide immersive experiences, allowing students to visualize and interact with complex STEM concepts. Virtual field trips, 3D models, and simulations enhance understanding and engagement.</a:t>
          </a:r>
          <a:endParaRPr lang="el-GR" sz="1800" dirty="0">
            <a:latin typeface="Arial" panose="020B0604020202020204" pitchFamily="34" charset="0"/>
            <a:cs typeface="Arial" panose="020B0604020202020204" pitchFamily="34" charset="0"/>
          </a:endParaRPr>
        </a:p>
      </dgm:t>
    </dgm:pt>
    <dgm:pt modelId="{D4F83DCE-BF6F-4030-AF9B-670DD0FD76D9}" type="parTrans" cxnId="{E623CBA7-D4FA-45FA-8D84-D6C16357E451}">
      <dgm:prSet/>
      <dgm:spPr/>
      <dgm:t>
        <a:bodyPr/>
        <a:lstStyle/>
        <a:p>
          <a:endParaRPr lang="en-US"/>
        </a:p>
      </dgm:t>
    </dgm:pt>
    <dgm:pt modelId="{0EE45C98-7E91-4A5F-AD47-9ADD8CC81724}" type="sibTrans" cxnId="{E623CBA7-D4FA-45FA-8D84-D6C16357E451}">
      <dgm:prSet/>
      <dgm:spPr/>
      <dgm:t>
        <a:bodyPr/>
        <a:lstStyle/>
        <a:p>
          <a:endParaRPr lang="en-US"/>
        </a:p>
      </dgm:t>
    </dgm:pt>
    <dgm:pt modelId="{5C5452CC-7BFB-4F77-B599-24057FF11337}">
      <dgm:prSet phldrT="[Text]" custT="1"/>
      <dgm:spPr>
        <a:solidFill>
          <a:srgbClr val="FFFF00"/>
        </a:solidFill>
        <a:ln>
          <a:solidFill>
            <a:srgbClr val="FFFF00"/>
          </a:solidFill>
        </a:ln>
        <a:scene3d>
          <a:camera prst="orthographicFront"/>
          <a:lightRig rig="threePt" dir="t"/>
        </a:scene3d>
        <a:sp3d>
          <a:bevelT/>
        </a:sp3d>
      </dgm:spPr>
      <dgm:t>
        <a:bodyPr/>
        <a:lstStyle/>
        <a:p>
          <a:r>
            <a:rPr lang="en-US" sz="1600" u="none" dirty="0" smtClean="0">
              <a:solidFill>
                <a:schemeClr val="bg1"/>
              </a:solidFill>
              <a:latin typeface="Arial" panose="020B0604020202020204" pitchFamily="34" charset="0"/>
              <a:cs typeface="Arial" panose="020B0604020202020204" pitchFamily="34" charset="0"/>
            </a:rPr>
            <a:t>Augmented Reality (AR) and Virtual Reality (VR)</a:t>
          </a:r>
          <a:endParaRPr lang="en-US" sz="1600" u="none" dirty="0">
            <a:solidFill>
              <a:schemeClr val="bg1"/>
            </a:solidFill>
            <a:latin typeface="Arial" panose="020B0604020202020204" pitchFamily="34" charset="0"/>
            <a:cs typeface="Arial" panose="020B0604020202020204" pitchFamily="34" charset="0"/>
          </a:endParaRPr>
        </a:p>
      </dgm:t>
    </dgm:pt>
    <dgm:pt modelId="{3CD47343-B7E4-46D8-9E34-5478D8592BE8}" type="sibTrans" cxnId="{F3130DE1-0CEE-4A65-90FD-5399ECC2221E}">
      <dgm:prSet/>
      <dgm:spPr/>
      <dgm:t>
        <a:bodyPr/>
        <a:lstStyle/>
        <a:p>
          <a:endParaRPr lang="en-US"/>
        </a:p>
      </dgm:t>
    </dgm:pt>
    <dgm:pt modelId="{B96AF088-DE8B-49AA-8891-6E61FCE50126}" type="parTrans" cxnId="{F3130DE1-0CEE-4A65-90FD-5399ECC2221E}">
      <dgm:prSet/>
      <dgm:spPr/>
      <dgm:t>
        <a:bodyPr/>
        <a:lstStyle/>
        <a:p>
          <a:endParaRPr lang="en-US"/>
        </a:p>
      </dgm:t>
    </dgm:pt>
    <dgm:pt modelId="{A56323A7-CEFA-4698-AAD8-10E96998E9AB}">
      <dgm:prSet custT="1"/>
      <dgm:spPr>
        <a:solidFill>
          <a:schemeClr val="accent6">
            <a:lumMod val="40000"/>
            <a:lumOff val="60000"/>
            <a:alpha val="89804"/>
          </a:schemeClr>
        </a:solidFill>
        <a:ln>
          <a:solidFill>
            <a:srgbClr val="FFFF00">
              <a:alpha val="90000"/>
            </a:srgbClr>
          </a:solidFill>
        </a:ln>
        <a:scene3d>
          <a:camera prst="orthographicFront"/>
          <a:lightRig rig="threePt" dir="t"/>
        </a:scene3d>
        <a:sp3d>
          <a:bevelT/>
        </a:sp3d>
      </dgm:spPr>
      <dgm:t>
        <a:bodyPr/>
        <a:lstStyle/>
        <a:p>
          <a:endParaRPr lang="en-US" sz="1600" dirty="0">
            <a:solidFill>
              <a:schemeClr val="bg1"/>
            </a:solidFill>
            <a:latin typeface="Arial" panose="020B0604020202020204" pitchFamily="34" charset="0"/>
            <a:cs typeface="Arial" panose="020B0604020202020204" pitchFamily="34" charset="0"/>
          </a:endParaRPr>
        </a:p>
      </dgm:t>
    </dgm:pt>
    <dgm:pt modelId="{71F306B3-0724-45DF-8F2E-107BD4382191}" type="sibTrans" cxnId="{8EF26B73-11F0-4AC5-A544-795795CEC199}">
      <dgm:prSet/>
      <dgm:spPr/>
      <dgm:t>
        <a:bodyPr/>
        <a:lstStyle/>
        <a:p>
          <a:endParaRPr lang="en-US"/>
        </a:p>
      </dgm:t>
    </dgm:pt>
    <dgm:pt modelId="{EB35ECA9-DDE2-4F8B-A7E6-0FD3023E526B}" type="parTrans" cxnId="{8EF26B73-11F0-4AC5-A544-795795CEC199}">
      <dgm:prSet/>
      <dgm:spPr/>
      <dgm:t>
        <a:bodyPr/>
        <a:lstStyle/>
        <a:p>
          <a:endParaRPr lang="en-US"/>
        </a:p>
      </dgm:t>
    </dgm:pt>
    <dgm:pt modelId="{1CC4F0CE-FFF4-46D7-A27D-AEFB5839107E}">
      <dgm:prSet custT="1"/>
      <dgm:spPr>
        <a:solidFill>
          <a:schemeClr val="accent1">
            <a:lumMod val="40000"/>
            <a:lumOff val="60000"/>
            <a:alpha val="90000"/>
          </a:schemeClr>
        </a:solidFill>
        <a:ln>
          <a:solidFill>
            <a:schemeClr val="tx2">
              <a:lumMod val="75000"/>
              <a:alpha val="90000"/>
            </a:schemeClr>
          </a:solidFill>
        </a:ln>
        <a:scene3d>
          <a:camera prst="orthographicFront"/>
          <a:lightRig rig="threePt" dir="t"/>
        </a:scene3d>
        <a:sp3d>
          <a:bevelT/>
        </a:sp3d>
      </dgm:spPr>
      <dgm:t>
        <a:bodyPr/>
        <a:lstStyle/>
        <a:p>
          <a:r>
            <a:rPr lang="en-US" sz="2000" dirty="0" smtClean="0">
              <a:latin typeface="Arial" panose="020B0604020202020204" pitchFamily="34" charset="0"/>
              <a:cs typeface="Arial" panose="020B0604020202020204" pitchFamily="34" charset="0"/>
            </a:rPr>
            <a:t>Digital tools enable the creation of interactive quizzes and assessments that provide instant feedback to students. This allows educators to assess understanding in real-time and tailor instruction accordingly.</a:t>
          </a:r>
          <a:endParaRPr lang="en-US" sz="2000" dirty="0">
            <a:latin typeface="Arial" panose="020B0604020202020204" pitchFamily="34" charset="0"/>
            <a:cs typeface="Arial" panose="020B0604020202020204" pitchFamily="34" charset="0"/>
          </a:endParaRPr>
        </a:p>
      </dgm:t>
    </dgm:pt>
    <dgm:pt modelId="{A1EB3BE1-A60B-4E04-9281-858AC3468DBC}" type="parTrans" cxnId="{B0E0DBBB-C075-4CC7-A4B7-2EE5280EF009}">
      <dgm:prSet/>
      <dgm:spPr/>
      <dgm:t>
        <a:bodyPr/>
        <a:lstStyle/>
        <a:p>
          <a:endParaRPr lang="en-US"/>
        </a:p>
      </dgm:t>
    </dgm:pt>
    <dgm:pt modelId="{DD411942-974F-4F01-90D2-9CEC75799DDE}" type="sibTrans" cxnId="{B0E0DBBB-C075-4CC7-A4B7-2EE5280EF009}">
      <dgm:prSet/>
      <dgm:spPr/>
      <dgm:t>
        <a:bodyPr/>
        <a:lstStyle/>
        <a:p>
          <a:endParaRPr lang="en-US"/>
        </a:p>
      </dgm:t>
    </dgm:pt>
    <dgm:pt modelId="{E30B625E-9CB9-4694-AE0D-9B8D561299BD}" type="pres">
      <dgm:prSet presAssocID="{50B15257-3C75-48C6-9228-BAB34EEF7D44}" presName="Name0" presStyleCnt="0">
        <dgm:presLayoutVars>
          <dgm:dir/>
          <dgm:animLvl val="lvl"/>
          <dgm:resizeHandles val="exact"/>
        </dgm:presLayoutVars>
      </dgm:prSet>
      <dgm:spPr/>
      <dgm:t>
        <a:bodyPr/>
        <a:lstStyle/>
        <a:p>
          <a:endParaRPr lang="en-US"/>
        </a:p>
      </dgm:t>
    </dgm:pt>
    <dgm:pt modelId="{7E0CC195-29DB-4E5E-A010-A72BF012A331}" type="pres">
      <dgm:prSet presAssocID="{139912CB-B460-46F0-B931-B56B90F0EBB1}" presName="composite" presStyleCnt="0"/>
      <dgm:spPr>
        <a:scene3d>
          <a:camera prst="orthographicFront"/>
          <a:lightRig rig="threePt" dir="t"/>
        </a:scene3d>
        <a:sp3d>
          <a:bevelT/>
        </a:sp3d>
      </dgm:spPr>
      <dgm:t>
        <a:bodyPr/>
        <a:lstStyle/>
        <a:p>
          <a:endParaRPr lang="en-US"/>
        </a:p>
      </dgm:t>
    </dgm:pt>
    <dgm:pt modelId="{6D08E3F8-E764-4F36-942F-FF5D52B757B5}" type="pres">
      <dgm:prSet presAssocID="{139912CB-B460-46F0-B931-B56B90F0EBB1}" presName="parTx" presStyleLbl="alignNode1" presStyleIdx="0" presStyleCnt="4" custScaleX="124344" custScaleY="107521" custLinFactNeighborX="6056" custLinFactNeighborY="4202">
        <dgm:presLayoutVars>
          <dgm:chMax val="0"/>
          <dgm:chPref val="0"/>
          <dgm:bulletEnabled val="1"/>
        </dgm:presLayoutVars>
      </dgm:prSet>
      <dgm:spPr/>
      <dgm:t>
        <a:bodyPr/>
        <a:lstStyle/>
        <a:p>
          <a:endParaRPr lang="en-US"/>
        </a:p>
      </dgm:t>
    </dgm:pt>
    <dgm:pt modelId="{84202203-E1DD-415E-9B7A-5C2E76DC92F3}" type="pres">
      <dgm:prSet presAssocID="{139912CB-B460-46F0-B931-B56B90F0EBB1}" presName="desTx" presStyleLbl="alignAccFollowNode1" presStyleIdx="0" presStyleCnt="4" custScaleX="119796" custScaleY="98139" custLinFactNeighborX="6532" custLinFactNeighborY="2843">
        <dgm:presLayoutVars>
          <dgm:bulletEnabled val="1"/>
        </dgm:presLayoutVars>
      </dgm:prSet>
      <dgm:spPr/>
      <dgm:t>
        <a:bodyPr/>
        <a:lstStyle/>
        <a:p>
          <a:endParaRPr lang="en-US"/>
        </a:p>
      </dgm:t>
    </dgm:pt>
    <dgm:pt modelId="{817CDFDA-6C41-44CA-AB85-597E14D601E7}" type="pres">
      <dgm:prSet presAssocID="{CEB2872B-C298-47C4-BD25-F18166EF8DB9}" presName="space" presStyleCnt="0"/>
      <dgm:spPr>
        <a:scene3d>
          <a:camera prst="orthographicFront"/>
          <a:lightRig rig="threePt" dir="t"/>
        </a:scene3d>
        <a:sp3d>
          <a:bevelT/>
        </a:sp3d>
      </dgm:spPr>
      <dgm:t>
        <a:bodyPr/>
        <a:lstStyle/>
        <a:p>
          <a:endParaRPr lang="en-US"/>
        </a:p>
      </dgm:t>
    </dgm:pt>
    <dgm:pt modelId="{5D968C09-A84D-480D-973D-907728E0CD35}" type="pres">
      <dgm:prSet presAssocID="{541FE351-5567-4AB2-AC15-515A96841CE9}" presName="composite" presStyleCnt="0"/>
      <dgm:spPr>
        <a:scene3d>
          <a:camera prst="orthographicFront"/>
          <a:lightRig rig="threePt" dir="t"/>
        </a:scene3d>
        <a:sp3d>
          <a:bevelT/>
        </a:sp3d>
      </dgm:spPr>
      <dgm:t>
        <a:bodyPr/>
        <a:lstStyle/>
        <a:p>
          <a:endParaRPr lang="en-US"/>
        </a:p>
      </dgm:t>
    </dgm:pt>
    <dgm:pt modelId="{7C649CD7-FBAB-4970-8C38-009EB374EFDF}" type="pres">
      <dgm:prSet presAssocID="{541FE351-5567-4AB2-AC15-515A96841CE9}" presName="parTx" presStyleLbl="alignNode1" presStyleIdx="1" presStyleCnt="4" custScaleX="108180" custScaleY="114998" custLinFactNeighborY="-4614">
        <dgm:presLayoutVars>
          <dgm:chMax val="0"/>
          <dgm:chPref val="0"/>
          <dgm:bulletEnabled val="1"/>
        </dgm:presLayoutVars>
      </dgm:prSet>
      <dgm:spPr/>
      <dgm:t>
        <a:bodyPr/>
        <a:lstStyle/>
        <a:p>
          <a:endParaRPr lang="en-US"/>
        </a:p>
      </dgm:t>
    </dgm:pt>
    <dgm:pt modelId="{965CC436-74B6-4F9C-AACC-D7CBE6C3CC6E}" type="pres">
      <dgm:prSet presAssocID="{541FE351-5567-4AB2-AC15-515A96841CE9}" presName="desTx" presStyleLbl="alignAccFollowNode1" presStyleIdx="1" presStyleCnt="4" custScaleX="111199" custScaleY="97266" custLinFactNeighborY="2399">
        <dgm:presLayoutVars>
          <dgm:bulletEnabled val="1"/>
        </dgm:presLayoutVars>
      </dgm:prSet>
      <dgm:spPr/>
      <dgm:t>
        <a:bodyPr/>
        <a:lstStyle/>
        <a:p>
          <a:endParaRPr lang="en-US"/>
        </a:p>
      </dgm:t>
    </dgm:pt>
    <dgm:pt modelId="{B41BF9B2-759D-45C3-BC19-49EB076B4D02}" type="pres">
      <dgm:prSet presAssocID="{90058F5D-C8F9-4EAE-828C-4EECC92F0BDE}" presName="space" presStyleCnt="0"/>
      <dgm:spPr>
        <a:scene3d>
          <a:camera prst="orthographicFront"/>
          <a:lightRig rig="threePt" dir="t"/>
        </a:scene3d>
        <a:sp3d>
          <a:bevelT/>
        </a:sp3d>
      </dgm:spPr>
      <dgm:t>
        <a:bodyPr/>
        <a:lstStyle/>
        <a:p>
          <a:endParaRPr lang="en-US"/>
        </a:p>
      </dgm:t>
    </dgm:pt>
    <dgm:pt modelId="{008917AA-3690-4432-BC96-09D25D0B9CD1}" type="pres">
      <dgm:prSet presAssocID="{5C5452CC-7BFB-4F77-B599-24057FF11337}" presName="composite" presStyleCnt="0"/>
      <dgm:spPr>
        <a:scene3d>
          <a:camera prst="orthographicFront"/>
          <a:lightRig rig="threePt" dir="t"/>
        </a:scene3d>
        <a:sp3d>
          <a:bevelT/>
        </a:sp3d>
      </dgm:spPr>
      <dgm:t>
        <a:bodyPr/>
        <a:lstStyle/>
        <a:p>
          <a:endParaRPr lang="en-US"/>
        </a:p>
      </dgm:t>
    </dgm:pt>
    <dgm:pt modelId="{15ECC439-6ECD-469F-B6C0-819738F2BA97}" type="pres">
      <dgm:prSet presAssocID="{5C5452CC-7BFB-4F77-B599-24057FF11337}" presName="parTx" presStyleLbl="alignNode1" presStyleIdx="2" presStyleCnt="4" custScaleX="112963" custScaleY="105438">
        <dgm:presLayoutVars>
          <dgm:chMax val="0"/>
          <dgm:chPref val="0"/>
          <dgm:bulletEnabled val="1"/>
        </dgm:presLayoutVars>
      </dgm:prSet>
      <dgm:spPr/>
      <dgm:t>
        <a:bodyPr/>
        <a:lstStyle/>
        <a:p>
          <a:endParaRPr lang="en-US"/>
        </a:p>
      </dgm:t>
    </dgm:pt>
    <dgm:pt modelId="{9D85ABC5-7FCB-4D40-BC60-C4DC7C9E2FF8}" type="pres">
      <dgm:prSet presAssocID="{5C5452CC-7BFB-4F77-B599-24057FF11337}" presName="desTx" presStyleLbl="alignAccFollowNode1" presStyleIdx="2" presStyleCnt="4" custScaleX="113134" custScaleY="98056" custLinFactNeighborY="1604">
        <dgm:presLayoutVars>
          <dgm:bulletEnabled val="1"/>
        </dgm:presLayoutVars>
      </dgm:prSet>
      <dgm:spPr/>
      <dgm:t>
        <a:bodyPr/>
        <a:lstStyle/>
        <a:p>
          <a:endParaRPr lang="en-US"/>
        </a:p>
      </dgm:t>
    </dgm:pt>
    <dgm:pt modelId="{9B6469EF-0D50-4D47-A40E-1FB83DE5F957}" type="pres">
      <dgm:prSet presAssocID="{3CD47343-B7E4-46D8-9E34-5478D8592BE8}" presName="space" presStyleCnt="0"/>
      <dgm:spPr>
        <a:scene3d>
          <a:camera prst="orthographicFront"/>
          <a:lightRig rig="threePt" dir="t"/>
        </a:scene3d>
        <a:sp3d>
          <a:bevelT/>
        </a:sp3d>
      </dgm:spPr>
      <dgm:t>
        <a:bodyPr/>
        <a:lstStyle/>
        <a:p>
          <a:endParaRPr lang="en-US"/>
        </a:p>
      </dgm:t>
    </dgm:pt>
    <dgm:pt modelId="{955DE66B-25E6-46AE-ACAF-BE06CB898BA2}" type="pres">
      <dgm:prSet presAssocID="{3F8A3D9A-B533-4A88-89AD-70D562669A6A}" presName="composite" presStyleCnt="0"/>
      <dgm:spPr>
        <a:scene3d>
          <a:camera prst="orthographicFront"/>
          <a:lightRig rig="threePt" dir="t"/>
        </a:scene3d>
        <a:sp3d>
          <a:bevelT/>
        </a:sp3d>
      </dgm:spPr>
      <dgm:t>
        <a:bodyPr/>
        <a:lstStyle/>
        <a:p>
          <a:endParaRPr lang="en-US"/>
        </a:p>
      </dgm:t>
    </dgm:pt>
    <dgm:pt modelId="{82A35F91-5BB1-4821-B91A-01BCB15C8317}" type="pres">
      <dgm:prSet presAssocID="{3F8A3D9A-B533-4A88-89AD-70D562669A6A}" presName="parTx" presStyleLbl="alignNode1" presStyleIdx="3" presStyleCnt="4" custScaleX="107857">
        <dgm:presLayoutVars>
          <dgm:chMax val="0"/>
          <dgm:chPref val="0"/>
          <dgm:bulletEnabled val="1"/>
        </dgm:presLayoutVars>
      </dgm:prSet>
      <dgm:spPr/>
      <dgm:t>
        <a:bodyPr/>
        <a:lstStyle/>
        <a:p>
          <a:endParaRPr lang="en-US"/>
        </a:p>
      </dgm:t>
    </dgm:pt>
    <dgm:pt modelId="{057A8312-A775-49CD-9782-C54A65165896}" type="pres">
      <dgm:prSet presAssocID="{3F8A3D9A-B533-4A88-89AD-70D562669A6A}" presName="desTx" presStyleLbl="alignAccFollowNode1" presStyleIdx="3" presStyleCnt="4" custScaleX="109284" custLinFactNeighborY="1266">
        <dgm:presLayoutVars>
          <dgm:bulletEnabled val="1"/>
        </dgm:presLayoutVars>
      </dgm:prSet>
      <dgm:spPr/>
      <dgm:t>
        <a:bodyPr/>
        <a:lstStyle/>
        <a:p>
          <a:endParaRPr lang="en-US"/>
        </a:p>
      </dgm:t>
    </dgm:pt>
  </dgm:ptLst>
  <dgm:cxnLst>
    <dgm:cxn modelId="{12B52472-9AEE-4165-ABA3-ED90E922F652}" type="presOf" srcId="{3F8A3D9A-B533-4A88-89AD-70D562669A6A}" destId="{82A35F91-5BB1-4821-B91A-01BCB15C8317}" srcOrd="0" destOrd="0" presId="urn:microsoft.com/office/officeart/2005/8/layout/hList1"/>
    <dgm:cxn modelId="{E4E3304C-3B06-4B57-80D3-CF4410862162}" srcId="{50B15257-3C75-48C6-9228-BAB34EEF7D44}" destId="{3F8A3D9A-B533-4A88-89AD-70D562669A6A}" srcOrd="3" destOrd="0" parTransId="{86B5B210-811D-4C41-855B-327829415AD7}" sibTransId="{05C27F36-7673-42E1-8A60-3700B0D74E5D}"/>
    <dgm:cxn modelId="{2E8A1F78-1FF6-476E-A6B9-C355DE9C8314}" type="presOf" srcId="{67ED2287-ADA3-49AF-9B86-6A2E6CC56F7D}" destId="{9D85ABC5-7FCB-4D40-BC60-C4DC7C9E2FF8}" srcOrd="0" destOrd="1" presId="urn:microsoft.com/office/officeart/2005/8/layout/hList1"/>
    <dgm:cxn modelId="{CBBFC072-4132-49B4-91D4-A76EF330DD38}" type="presOf" srcId="{139912CB-B460-46F0-B931-B56B90F0EBB1}" destId="{6D08E3F8-E764-4F36-942F-FF5D52B757B5}" srcOrd="0" destOrd="0" presId="urn:microsoft.com/office/officeart/2005/8/layout/hList1"/>
    <dgm:cxn modelId="{0AED4D59-AFC1-4137-AC81-FDAB20731EEF}" srcId="{541FE351-5567-4AB2-AC15-515A96841CE9}" destId="{8771B2E5-54E2-464D-8687-B0A8792466EC}" srcOrd="0" destOrd="0" parTransId="{CB44F0CE-BD4C-46B7-BD6E-A8DE278B06E8}" sibTransId="{45D6B390-8370-4103-BF40-E4D99C9C2937}"/>
    <dgm:cxn modelId="{B3A7B776-47E7-4C7B-B45C-C21734174A92}" type="presOf" srcId="{8771B2E5-54E2-464D-8687-B0A8792466EC}" destId="{965CC436-74B6-4F9C-AACC-D7CBE6C3CC6E}" srcOrd="0" destOrd="0" presId="urn:microsoft.com/office/officeart/2005/8/layout/hList1"/>
    <dgm:cxn modelId="{3163AE52-6FBB-4E7A-BCE6-F5DC846B1CB7}" type="presOf" srcId="{541FE351-5567-4AB2-AC15-515A96841CE9}" destId="{7C649CD7-FBAB-4970-8C38-009EB374EFDF}" srcOrd="0" destOrd="0" presId="urn:microsoft.com/office/officeart/2005/8/layout/hList1"/>
    <dgm:cxn modelId="{B50C8A03-CEAA-4E56-8A6D-64AD3FB60069}" srcId="{50B15257-3C75-48C6-9228-BAB34EEF7D44}" destId="{541FE351-5567-4AB2-AC15-515A96841CE9}" srcOrd="1" destOrd="0" parTransId="{9B58051A-4D0C-4BDE-BBD9-8192232937ED}" sibTransId="{90058F5D-C8F9-4EAE-828C-4EECC92F0BDE}"/>
    <dgm:cxn modelId="{E623CBA7-D4FA-45FA-8D84-D6C16357E451}" srcId="{5C5452CC-7BFB-4F77-B599-24057FF11337}" destId="{67ED2287-ADA3-49AF-9B86-6A2E6CC56F7D}" srcOrd="1" destOrd="0" parTransId="{D4F83DCE-BF6F-4030-AF9B-670DD0FD76D9}" sibTransId="{0EE45C98-7E91-4A5F-AD47-9ADD8CC81724}"/>
    <dgm:cxn modelId="{FDEBFCDE-3A09-4728-8597-04DF58615E78}" type="presOf" srcId="{9BF8A282-34EE-4215-88A8-4F7A106CC177}" destId="{84202203-E1DD-415E-9B7A-5C2E76DC92F3}" srcOrd="0" destOrd="0" presId="urn:microsoft.com/office/officeart/2005/8/layout/hList1"/>
    <dgm:cxn modelId="{9DD895AE-E0E5-4247-B057-EA7A1461F6AD}" type="presOf" srcId="{50B15257-3C75-48C6-9228-BAB34EEF7D44}" destId="{E30B625E-9CB9-4694-AE0D-9B8D561299BD}" srcOrd="0" destOrd="0" presId="urn:microsoft.com/office/officeart/2005/8/layout/hList1"/>
    <dgm:cxn modelId="{8EF26B73-11F0-4AC5-A544-795795CEC199}" srcId="{5C5452CC-7BFB-4F77-B599-24057FF11337}" destId="{A56323A7-CEFA-4698-AAD8-10E96998E9AB}" srcOrd="0" destOrd="0" parTransId="{EB35ECA9-DDE2-4F8B-A7E6-0FD3023E526B}" sibTransId="{71F306B3-0724-45DF-8F2E-107BD4382191}"/>
    <dgm:cxn modelId="{F3130DE1-0CEE-4A65-90FD-5399ECC2221E}" srcId="{50B15257-3C75-48C6-9228-BAB34EEF7D44}" destId="{5C5452CC-7BFB-4F77-B599-24057FF11337}" srcOrd="2" destOrd="0" parTransId="{B96AF088-DE8B-49AA-8891-6E61FCE50126}" sibTransId="{3CD47343-B7E4-46D8-9E34-5478D8592BE8}"/>
    <dgm:cxn modelId="{12D1193D-8A09-4B42-B5A9-CDFCCBC012F7}" type="presOf" srcId="{5C5452CC-7BFB-4F77-B599-24057FF11337}" destId="{15ECC439-6ECD-469F-B6C0-819738F2BA97}" srcOrd="0" destOrd="0" presId="urn:microsoft.com/office/officeart/2005/8/layout/hList1"/>
    <dgm:cxn modelId="{44621CA6-5373-4F07-9729-9E4FE2826193}" type="presOf" srcId="{A56323A7-CEFA-4698-AAD8-10E96998E9AB}" destId="{9D85ABC5-7FCB-4D40-BC60-C4DC7C9E2FF8}" srcOrd="0" destOrd="0" presId="urn:microsoft.com/office/officeart/2005/8/layout/hList1"/>
    <dgm:cxn modelId="{B0E0DBBB-C075-4CC7-A4B7-2EE5280EF009}" srcId="{3F8A3D9A-B533-4A88-89AD-70D562669A6A}" destId="{1CC4F0CE-FFF4-46D7-A27D-AEFB5839107E}" srcOrd="0" destOrd="0" parTransId="{A1EB3BE1-A60B-4E04-9281-858AC3468DBC}" sibTransId="{DD411942-974F-4F01-90D2-9CEC75799DDE}"/>
    <dgm:cxn modelId="{0611CBCF-E04C-4589-AA58-727BCA751AC8}" srcId="{50B15257-3C75-48C6-9228-BAB34EEF7D44}" destId="{139912CB-B460-46F0-B931-B56B90F0EBB1}" srcOrd="0" destOrd="0" parTransId="{9BDBC57C-3849-4822-BDF3-FE1BDA78F676}" sibTransId="{CEB2872B-C298-47C4-BD25-F18166EF8DB9}"/>
    <dgm:cxn modelId="{BEFD846D-271A-48BD-A62F-8DE25749C390}" type="presOf" srcId="{1CC4F0CE-FFF4-46D7-A27D-AEFB5839107E}" destId="{057A8312-A775-49CD-9782-C54A65165896}" srcOrd="0" destOrd="0" presId="urn:microsoft.com/office/officeart/2005/8/layout/hList1"/>
    <dgm:cxn modelId="{2536DBF1-C35B-4124-B4CC-DCEC381D1585}" srcId="{139912CB-B460-46F0-B931-B56B90F0EBB1}" destId="{9BF8A282-34EE-4215-88A8-4F7A106CC177}" srcOrd="0" destOrd="0" parTransId="{917A2628-4962-4B57-B236-E42864BDE58B}" sibTransId="{665F4FE7-C412-4C1F-BBF8-B7D41DD5B973}"/>
    <dgm:cxn modelId="{C73F855B-D901-4C99-B6D4-FD74090D86B6}" type="presParOf" srcId="{E30B625E-9CB9-4694-AE0D-9B8D561299BD}" destId="{7E0CC195-29DB-4E5E-A010-A72BF012A331}" srcOrd="0" destOrd="0" presId="urn:microsoft.com/office/officeart/2005/8/layout/hList1"/>
    <dgm:cxn modelId="{6B71A5D2-E8AD-4B31-81D9-66FA995714A0}" type="presParOf" srcId="{7E0CC195-29DB-4E5E-A010-A72BF012A331}" destId="{6D08E3F8-E764-4F36-942F-FF5D52B757B5}" srcOrd="0" destOrd="0" presId="urn:microsoft.com/office/officeart/2005/8/layout/hList1"/>
    <dgm:cxn modelId="{03C9A66F-2392-425E-8722-19C5096EB2DD}" type="presParOf" srcId="{7E0CC195-29DB-4E5E-A010-A72BF012A331}" destId="{84202203-E1DD-415E-9B7A-5C2E76DC92F3}" srcOrd="1" destOrd="0" presId="urn:microsoft.com/office/officeart/2005/8/layout/hList1"/>
    <dgm:cxn modelId="{85938153-8C89-4480-A12F-DC5C9C219CF4}" type="presParOf" srcId="{E30B625E-9CB9-4694-AE0D-9B8D561299BD}" destId="{817CDFDA-6C41-44CA-AB85-597E14D601E7}" srcOrd="1" destOrd="0" presId="urn:microsoft.com/office/officeart/2005/8/layout/hList1"/>
    <dgm:cxn modelId="{C6A350D6-51FA-406A-866F-9CEC2E69A8C6}" type="presParOf" srcId="{E30B625E-9CB9-4694-AE0D-9B8D561299BD}" destId="{5D968C09-A84D-480D-973D-907728E0CD35}" srcOrd="2" destOrd="0" presId="urn:microsoft.com/office/officeart/2005/8/layout/hList1"/>
    <dgm:cxn modelId="{1043D015-9ED9-4FAB-B274-56F09C5945BB}" type="presParOf" srcId="{5D968C09-A84D-480D-973D-907728E0CD35}" destId="{7C649CD7-FBAB-4970-8C38-009EB374EFDF}" srcOrd="0" destOrd="0" presId="urn:microsoft.com/office/officeart/2005/8/layout/hList1"/>
    <dgm:cxn modelId="{F8387C63-F08D-4F8F-B88B-6B765D35075F}" type="presParOf" srcId="{5D968C09-A84D-480D-973D-907728E0CD35}" destId="{965CC436-74B6-4F9C-AACC-D7CBE6C3CC6E}" srcOrd="1" destOrd="0" presId="urn:microsoft.com/office/officeart/2005/8/layout/hList1"/>
    <dgm:cxn modelId="{C46D5514-F59A-4B65-BAC7-95D241077AE9}" type="presParOf" srcId="{E30B625E-9CB9-4694-AE0D-9B8D561299BD}" destId="{B41BF9B2-759D-45C3-BC19-49EB076B4D02}" srcOrd="3" destOrd="0" presId="urn:microsoft.com/office/officeart/2005/8/layout/hList1"/>
    <dgm:cxn modelId="{BADBF917-6B3C-4D3A-9C2B-3142C7CFC37B}" type="presParOf" srcId="{E30B625E-9CB9-4694-AE0D-9B8D561299BD}" destId="{008917AA-3690-4432-BC96-09D25D0B9CD1}" srcOrd="4" destOrd="0" presId="urn:microsoft.com/office/officeart/2005/8/layout/hList1"/>
    <dgm:cxn modelId="{F34DD781-2874-4F4A-AB66-66E90F6C0F6D}" type="presParOf" srcId="{008917AA-3690-4432-BC96-09D25D0B9CD1}" destId="{15ECC439-6ECD-469F-B6C0-819738F2BA97}" srcOrd="0" destOrd="0" presId="urn:microsoft.com/office/officeart/2005/8/layout/hList1"/>
    <dgm:cxn modelId="{1A8AB34F-5C5F-4656-9256-A029F6DADD61}" type="presParOf" srcId="{008917AA-3690-4432-BC96-09D25D0B9CD1}" destId="{9D85ABC5-7FCB-4D40-BC60-C4DC7C9E2FF8}" srcOrd="1" destOrd="0" presId="urn:microsoft.com/office/officeart/2005/8/layout/hList1"/>
    <dgm:cxn modelId="{42B89C7C-9DD1-4F10-B38E-02A7DA866EF9}" type="presParOf" srcId="{E30B625E-9CB9-4694-AE0D-9B8D561299BD}" destId="{9B6469EF-0D50-4D47-A40E-1FB83DE5F957}" srcOrd="5" destOrd="0" presId="urn:microsoft.com/office/officeart/2005/8/layout/hList1"/>
    <dgm:cxn modelId="{E6C39B0A-F44C-4DED-826B-29CBDB3DFB83}" type="presParOf" srcId="{E30B625E-9CB9-4694-AE0D-9B8D561299BD}" destId="{955DE66B-25E6-46AE-ACAF-BE06CB898BA2}" srcOrd="6" destOrd="0" presId="urn:microsoft.com/office/officeart/2005/8/layout/hList1"/>
    <dgm:cxn modelId="{550B4683-EEF9-426D-94BF-BB8907AE491F}" type="presParOf" srcId="{955DE66B-25E6-46AE-ACAF-BE06CB898BA2}" destId="{82A35F91-5BB1-4821-B91A-01BCB15C8317}" srcOrd="0" destOrd="0" presId="urn:microsoft.com/office/officeart/2005/8/layout/hList1"/>
    <dgm:cxn modelId="{6AF2E476-56A6-4CD0-A1D9-4D499ED86F52}" type="presParOf" srcId="{955DE66B-25E6-46AE-ACAF-BE06CB898BA2}" destId="{057A8312-A775-49CD-9782-C54A6516589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B15257-3C75-48C6-9228-BAB34EEF7D4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39912CB-B460-46F0-B931-B56B90F0EBB1}">
      <dgm:prSet phldrT="[Text]" custT="1"/>
      <dgm:spPr>
        <a:solidFill>
          <a:schemeClr val="accent4">
            <a:lumMod val="60000"/>
            <a:lumOff val="40000"/>
          </a:schemeClr>
        </a:solidFill>
        <a:ln>
          <a:solidFill>
            <a:schemeClr val="accent3">
              <a:lumMod val="75000"/>
            </a:schemeClr>
          </a:solidFill>
        </a:ln>
        <a:scene3d>
          <a:camera prst="orthographicFront"/>
          <a:lightRig rig="threePt" dir="t"/>
        </a:scene3d>
        <a:sp3d>
          <a:bevelT/>
        </a:sp3d>
      </dgm:spPr>
      <dgm:t>
        <a:bodyPr/>
        <a:lstStyle/>
        <a:p>
          <a:r>
            <a:rPr lang="en-US" sz="2400" u="none" dirty="0" smtClean="0">
              <a:solidFill>
                <a:schemeClr val="bg1"/>
              </a:solidFill>
              <a:latin typeface="Arial" panose="020B0604020202020204" pitchFamily="34" charset="0"/>
              <a:cs typeface="Arial" panose="020B0604020202020204" pitchFamily="34" charset="0"/>
            </a:rPr>
            <a:t>Business technology </a:t>
          </a:r>
          <a:endParaRPr lang="en-US" sz="2400" u="none" dirty="0">
            <a:solidFill>
              <a:schemeClr val="bg1"/>
            </a:solidFill>
            <a:latin typeface="Arial" panose="020B0604020202020204" pitchFamily="34" charset="0"/>
            <a:cs typeface="Arial" panose="020B0604020202020204" pitchFamily="34" charset="0"/>
          </a:endParaRPr>
        </a:p>
      </dgm:t>
    </dgm:pt>
    <dgm:pt modelId="{9BDBC57C-3849-4822-BDF3-FE1BDA78F676}" type="parTrans" cxnId="{0611CBCF-E04C-4589-AA58-727BCA751AC8}">
      <dgm:prSet/>
      <dgm:spPr/>
      <dgm:t>
        <a:bodyPr/>
        <a:lstStyle/>
        <a:p>
          <a:endParaRPr lang="en-US"/>
        </a:p>
      </dgm:t>
    </dgm:pt>
    <dgm:pt modelId="{CEB2872B-C298-47C4-BD25-F18166EF8DB9}" type="sibTrans" cxnId="{0611CBCF-E04C-4589-AA58-727BCA751AC8}">
      <dgm:prSet/>
      <dgm:spPr/>
      <dgm:t>
        <a:bodyPr/>
        <a:lstStyle/>
        <a:p>
          <a:endParaRPr lang="en-US"/>
        </a:p>
      </dgm:t>
    </dgm:pt>
    <dgm:pt modelId="{B8F695CE-26F9-47AE-8E39-C7FB4494711D}">
      <dgm:prSet phldrT="[Text]"/>
      <dgm:spPr>
        <a:solidFill>
          <a:schemeClr val="accent4">
            <a:lumMod val="20000"/>
            <a:lumOff val="80000"/>
            <a:alpha val="90000"/>
          </a:schemeClr>
        </a:solidFill>
        <a:ln>
          <a:solidFill>
            <a:schemeClr val="accent4">
              <a:lumMod val="75000"/>
              <a:alpha val="90000"/>
            </a:schemeClr>
          </a:solidFill>
        </a:ln>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Businesses can elevate their operations through cutting-edge technology and science. Business Technology includes information technology, digital marketing, data management, and E-commerce tech.</a:t>
          </a:r>
          <a:endParaRPr lang="en-US" dirty="0">
            <a:solidFill>
              <a:schemeClr val="bg1"/>
            </a:solidFill>
            <a:latin typeface="Arial" panose="020B0604020202020204" pitchFamily="34" charset="0"/>
            <a:cs typeface="Arial" panose="020B0604020202020204" pitchFamily="34" charset="0"/>
          </a:endParaRPr>
        </a:p>
      </dgm:t>
    </dgm:pt>
    <dgm:pt modelId="{DDB7D742-51F6-4E14-A322-E30EF4CB6CE5}" type="parTrans" cxnId="{D187109C-E35F-440E-98A5-2CC5F18A33DE}">
      <dgm:prSet/>
      <dgm:spPr/>
      <dgm:t>
        <a:bodyPr/>
        <a:lstStyle/>
        <a:p>
          <a:endParaRPr lang="en-US"/>
        </a:p>
      </dgm:t>
    </dgm:pt>
    <dgm:pt modelId="{3E8661B5-3B6F-4B74-8CBF-A20FDAFA56D7}" type="sibTrans" cxnId="{D187109C-E35F-440E-98A5-2CC5F18A33DE}">
      <dgm:prSet/>
      <dgm:spPr/>
      <dgm:t>
        <a:bodyPr/>
        <a:lstStyle/>
        <a:p>
          <a:endParaRPr lang="en-US"/>
        </a:p>
      </dgm:t>
    </dgm:pt>
    <dgm:pt modelId="{541FE351-5567-4AB2-AC15-515A96841CE9}">
      <dgm:prSet phldrT="[Text]"/>
      <dgm:spPr>
        <a:solidFill>
          <a:srgbClr val="FFC000"/>
        </a:solidFill>
        <a:ln>
          <a:solidFill>
            <a:srgbClr val="FFC000"/>
          </a:solidFill>
        </a:ln>
        <a:scene3d>
          <a:camera prst="orthographicFront"/>
          <a:lightRig rig="threePt" dir="t"/>
        </a:scene3d>
        <a:sp3d>
          <a:bevelT/>
        </a:sp3d>
      </dgm:spPr>
      <dgm:t>
        <a:bodyPr/>
        <a:lstStyle/>
        <a:p>
          <a:r>
            <a:rPr lang="en-US" u="none" dirty="0" smtClean="0">
              <a:solidFill>
                <a:schemeClr val="bg1"/>
              </a:solidFill>
              <a:latin typeface="Arial" panose="020B0604020202020204" pitchFamily="34" charset="0"/>
              <a:cs typeface="Arial" panose="020B0604020202020204" pitchFamily="34" charset="0"/>
            </a:rPr>
            <a:t>IT – Information technology</a:t>
          </a:r>
          <a:endParaRPr lang="en-US" u="none" dirty="0">
            <a:solidFill>
              <a:schemeClr val="bg1"/>
            </a:solidFill>
            <a:latin typeface="Arial" panose="020B0604020202020204" pitchFamily="34" charset="0"/>
            <a:cs typeface="Arial" panose="020B0604020202020204" pitchFamily="34" charset="0"/>
          </a:endParaRPr>
        </a:p>
      </dgm:t>
    </dgm:pt>
    <dgm:pt modelId="{9B58051A-4D0C-4BDE-BBD9-8192232937ED}" type="parTrans" cxnId="{B50C8A03-CEAA-4E56-8A6D-64AD3FB60069}">
      <dgm:prSet/>
      <dgm:spPr/>
      <dgm:t>
        <a:bodyPr/>
        <a:lstStyle/>
        <a:p>
          <a:endParaRPr lang="en-US"/>
        </a:p>
      </dgm:t>
    </dgm:pt>
    <dgm:pt modelId="{90058F5D-C8F9-4EAE-828C-4EECC92F0BDE}" type="sibTrans" cxnId="{B50C8A03-CEAA-4E56-8A6D-64AD3FB60069}">
      <dgm:prSet/>
      <dgm:spPr/>
      <dgm:t>
        <a:bodyPr/>
        <a:lstStyle/>
        <a:p>
          <a:endParaRPr lang="en-US"/>
        </a:p>
      </dgm:t>
    </dgm:pt>
    <dgm:pt modelId="{8771B2E5-54E2-464D-8687-B0A8792466EC}">
      <dgm:prSet phldrT="[Text]"/>
      <dgm:spPr>
        <a:solidFill>
          <a:srgbClr val="F0D6C6">
            <a:alpha val="89804"/>
          </a:srgbClr>
        </a:solidFill>
        <a:ln>
          <a:solidFill>
            <a:srgbClr val="FFC000">
              <a:alpha val="90000"/>
            </a:srgbClr>
          </a:solidFill>
        </a:ln>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By leveraging IT – Information Technology – comprised of both hardware and software, in addition to telecommunications, businesses can store, send and retrieve data effortlessly. </a:t>
          </a:r>
          <a:endParaRPr lang="en-US" dirty="0">
            <a:solidFill>
              <a:schemeClr val="bg1"/>
            </a:solidFill>
            <a:latin typeface="Arial" panose="020B0604020202020204" pitchFamily="34" charset="0"/>
            <a:cs typeface="Arial" panose="020B0604020202020204" pitchFamily="34" charset="0"/>
          </a:endParaRPr>
        </a:p>
      </dgm:t>
    </dgm:pt>
    <dgm:pt modelId="{CB44F0CE-BD4C-46B7-BD6E-A8DE278B06E8}" type="parTrans" cxnId="{0AED4D59-AFC1-4137-AC81-FDAB20731EEF}">
      <dgm:prSet/>
      <dgm:spPr/>
      <dgm:t>
        <a:bodyPr/>
        <a:lstStyle/>
        <a:p>
          <a:endParaRPr lang="en-US"/>
        </a:p>
      </dgm:t>
    </dgm:pt>
    <dgm:pt modelId="{45D6B390-8370-4103-BF40-E4D99C9C2937}" type="sibTrans" cxnId="{0AED4D59-AFC1-4137-AC81-FDAB20731EEF}">
      <dgm:prSet/>
      <dgm:spPr/>
      <dgm:t>
        <a:bodyPr/>
        <a:lstStyle/>
        <a:p>
          <a:endParaRPr lang="en-US"/>
        </a:p>
      </dgm:t>
    </dgm:pt>
    <dgm:pt modelId="{5C5452CC-7BFB-4F77-B599-24057FF11337}">
      <dgm:prSet phldrT="[Text]"/>
      <dgm:spPr>
        <a:solidFill>
          <a:schemeClr val="bg2">
            <a:lumMod val="60000"/>
            <a:lumOff val="40000"/>
          </a:schemeClr>
        </a:solidFill>
        <a:ln>
          <a:solidFill>
            <a:schemeClr val="bg2">
              <a:lumMod val="60000"/>
              <a:lumOff val="40000"/>
            </a:schemeClr>
          </a:solidFill>
        </a:ln>
        <a:scene3d>
          <a:camera prst="orthographicFront"/>
          <a:lightRig rig="threePt" dir="t"/>
        </a:scene3d>
        <a:sp3d>
          <a:bevelT/>
        </a:sp3d>
      </dgm:spPr>
      <dgm:t>
        <a:bodyPr/>
        <a:lstStyle/>
        <a:p>
          <a:r>
            <a:rPr lang="en-US" u="none" dirty="0" smtClean="0">
              <a:solidFill>
                <a:schemeClr val="bg1"/>
              </a:solidFill>
              <a:latin typeface="Arial" panose="020B0604020202020204" pitchFamily="34" charset="0"/>
              <a:cs typeface="Arial" panose="020B0604020202020204" pitchFamily="34" charset="0"/>
            </a:rPr>
            <a:t>Communication technology</a:t>
          </a:r>
          <a:endParaRPr lang="en-US" u="none" dirty="0">
            <a:solidFill>
              <a:schemeClr val="bg1"/>
            </a:solidFill>
            <a:latin typeface="Arial" panose="020B0604020202020204" pitchFamily="34" charset="0"/>
            <a:cs typeface="Arial" panose="020B0604020202020204" pitchFamily="34" charset="0"/>
          </a:endParaRPr>
        </a:p>
      </dgm:t>
    </dgm:pt>
    <dgm:pt modelId="{B96AF088-DE8B-49AA-8891-6E61FCE50126}" type="parTrans" cxnId="{F3130DE1-0CEE-4A65-90FD-5399ECC2221E}">
      <dgm:prSet/>
      <dgm:spPr/>
      <dgm:t>
        <a:bodyPr/>
        <a:lstStyle/>
        <a:p>
          <a:endParaRPr lang="en-US"/>
        </a:p>
      </dgm:t>
    </dgm:pt>
    <dgm:pt modelId="{3CD47343-B7E4-46D8-9E34-5478D8592BE8}" type="sibTrans" cxnId="{F3130DE1-0CEE-4A65-90FD-5399ECC2221E}">
      <dgm:prSet/>
      <dgm:spPr/>
      <dgm:t>
        <a:bodyPr/>
        <a:lstStyle/>
        <a:p>
          <a:endParaRPr lang="en-US"/>
        </a:p>
      </dgm:t>
    </dgm:pt>
    <dgm:pt modelId="{407CEA22-C653-4F70-ACC1-14A7F3A5888A}">
      <dgm:prSet phldrT="[Text]"/>
      <dgm:spPr>
        <a:ln>
          <a:solidFill>
            <a:schemeClr val="bg2">
              <a:lumMod val="60000"/>
              <a:lumOff val="40000"/>
              <a:alpha val="90000"/>
            </a:schemeClr>
          </a:solidFill>
        </a:ln>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As an amalgamation of information and communication, Communication Technology (CT) involves digital communication networks for users and devices. Virtual assistants, social media platforms, Wi-Fi networks, and Bluetooth are examples of CT.</a:t>
          </a:r>
          <a:endParaRPr lang="en-US" dirty="0">
            <a:solidFill>
              <a:schemeClr val="bg1"/>
            </a:solidFill>
            <a:latin typeface="Arial" panose="020B0604020202020204" pitchFamily="34" charset="0"/>
            <a:cs typeface="Arial" panose="020B0604020202020204" pitchFamily="34" charset="0"/>
          </a:endParaRPr>
        </a:p>
      </dgm:t>
    </dgm:pt>
    <dgm:pt modelId="{F80407EF-9E0E-47CB-B60C-A8DBC23C37F1}" type="parTrans" cxnId="{DD2BFC14-CB1D-40D0-B10A-0B93084764F7}">
      <dgm:prSet/>
      <dgm:spPr/>
      <dgm:t>
        <a:bodyPr/>
        <a:lstStyle/>
        <a:p>
          <a:endParaRPr lang="en-US"/>
        </a:p>
      </dgm:t>
    </dgm:pt>
    <dgm:pt modelId="{EC1DF97B-151D-437A-BEEF-26CD4174EFDB}" type="sibTrans" cxnId="{DD2BFC14-CB1D-40D0-B10A-0B93084764F7}">
      <dgm:prSet/>
      <dgm:spPr/>
      <dgm:t>
        <a:bodyPr/>
        <a:lstStyle/>
        <a:p>
          <a:endParaRPr lang="en-US"/>
        </a:p>
      </dgm:t>
    </dgm:pt>
    <dgm:pt modelId="{E30B625E-9CB9-4694-AE0D-9B8D561299BD}" type="pres">
      <dgm:prSet presAssocID="{50B15257-3C75-48C6-9228-BAB34EEF7D44}" presName="Name0" presStyleCnt="0">
        <dgm:presLayoutVars>
          <dgm:dir/>
          <dgm:animLvl val="lvl"/>
          <dgm:resizeHandles val="exact"/>
        </dgm:presLayoutVars>
      </dgm:prSet>
      <dgm:spPr/>
      <dgm:t>
        <a:bodyPr/>
        <a:lstStyle/>
        <a:p>
          <a:endParaRPr lang="en-US"/>
        </a:p>
      </dgm:t>
    </dgm:pt>
    <dgm:pt modelId="{7E0CC195-29DB-4E5E-A010-A72BF012A331}" type="pres">
      <dgm:prSet presAssocID="{139912CB-B460-46F0-B931-B56B90F0EBB1}" presName="composite" presStyleCnt="0"/>
      <dgm:spPr/>
    </dgm:pt>
    <dgm:pt modelId="{6D08E3F8-E764-4F36-942F-FF5D52B757B5}" type="pres">
      <dgm:prSet presAssocID="{139912CB-B460-46F0-B931-B56B90F0EBB1}" presName="parTx" presStyleLbl="alignNode1" presStyleIdx="0" presStyleCnt="3">
        <dgm:presLayoutVars>
          <dgm:chMax val="0"/>
          <dgm:chPref val="0"/>
          <dgm:bulletEnabled val="1"/>
        </dgm:presLayoutVars>
      </dgm:prSet>
      <dgm:spPr/>
      <dgm:t>
        <a:bodyPr/>
        <a:lstStyle/>
        <a:p>
          <a:endParaRPr lang="en-US"/>
        </a:p>
      </dgm:t>
    </dgm:pt>
    <dgm:pt modelId="{84202203-E1DD-415E-9B7A-5C2E76DC92F3}" type="pres">
      <dgm:prSet presAssocID="{139912CB-B460-46F0-B931-B56B90F0EBB1}" presName="desTx" presStyleLbl="alignAccFollowNode1" presStyleIdx="0" presStyleCnt="3" custLinFactNeighborY="596">
        <dgm:presLayoutVars>
          <dgm:bulletEnabled val="1"/>
        </dgm:presLayoutVars>
      </dgm:prSet>
      <dgm:spPr/>
      <dgm:t>
        <a:bodyPr/>
        <a:lstStyle/>
        <a:p>
          <a:endParaRPr lang="en-US"/>
        </a:p>
      </dgm:t>
    </dgm:pt>
    <dgm:pt modelId="{817CDFDA-6C41-44CA-AB85-597E14D601E7}" type="pres">
      <dgm:prSet presAssocID="{CEB2872B-C298-47C4-BD25-F18166EF8DB9}" presName="space" presStyleCnt="0"/>
      <dgm:spPr/>
    </dgm:pt>
    <dgm:pt modelId="{5D968C09-A84D-480D-973D-907728E0CD35}" type="pres">
      <dgm:prSet presAssocID="{541FE351-5567-4AB2-AC15-515A96841CE9}" presName="composite" presStyleCnt="0"/>
      <dgm:spPr/>
    </dgm:pt>
    <dgm:pt modelId="{7C649CD7-FBAB-4970-8C38-009EB374EFDF}" type="pres">
      <dgm:prSet presAssocID="{541FE351-5567-4AB2-AC15-515A96841CE9}" presName="parTx" presStyleLbl="alignNode1" presStyleIdx="1" presStyleCnt="3">
        <dgm:presLayoutVars>
          <dgm:chMax val="0"/>
          <dgm:chPref val="0"/>
          <dgm:bulletEnabled val="1"/>
        </dgm:presLayoutVars>
      </dgm:prSet>
      <dgm:spPr/>
      <dgm:t>
        <a:bodyPr/>
        <a:lstStyle/>
        <a:p>
          <a:endParaRPr lang="en-US"/>
        </a:p>
      </dgm:t>
    </dgm:pt>
    <dgm:pt modelId="{965CC436-74B6-4F9C-AACC-D7CBE6C3CC6E}" type="pres">
      <dgm:prSet presAssocID="{541FE351-5567-4AB2-AC15-515A96841CE9}" presName="desTx" presStyleLbl="alignAccFollowNode1" presStyleIdx="1" presStyleCnt="3" custLinFactNeighborY="894">
        <dgm:presLayoutVars>
          <dgm:bulletEnabled val="1"/>
        </dgm:presLayoutVars>
      </dgm:prSet>
      <dgm:spPr/>
      <dgm:t>
        <a:bodyPr/>
        <a:lstStyle/>
        <a:p>
          <a:endParaRPr lang="en-US"/>
        </a:p>
      </dgm:t>
    </dgm:pt>
    <dgm:pt modelId="{B41BF9B2-759D-45C3-BC19-49EB076B4D02}" type="pres">
      <dgm:prSet presAssocID="{90058F5D-C8F9-4EAE-828C-4EECC92F0BDE}" presName="space" presStyleCnt="0"/>
      <dgm:spPr/>
    </dgm:pt>
    <dgm:pt modelId="{008917AA-3690-4432-BC96-09D25D0B9CD1}" type="pres">
      <dgm:prSet presAssocID="{5C5452CC-7BFB-4F77-B599-24057FF11337}" presName="composite" presStyleCnt="0"/>
      <dgm:spPr/>
    </dgm:pt>
    <dgm:pt modelId="{15ECC439-6ECD-469F-B6C0-819738F2BA97}" type="pres">
      <dgm:prSet presAssocID="{5C5452CC-7BFB-4F77-B599-24057FF11337}" presName="parTx" presStyleLbl="alignNode1" presStyleIdx="2" presStyleCnt="3">
        <dgm:presLayoutVars>
          <dgm:chMax val="0"/>
          <dgm:chPref val="0"/>
          <dgm:bulletEnabled val="1"/>
        </dgm:presLayoutVars>
      </dgm:prSet>
      <dgm:spPr/>
      <dgm:t>
        <a:bodyPr/>
        <a:lstStyle/>
        <a:p>
          <a:endParaRPr lang="en-US"/>
        </a:p>
      </dgm:t>
    </dgm:pt>
    <dgm:pt modelId="{9D85ABC5-7FCB-4D40-BC60-C4DC7C9E2FF8}" type="pres">
      <dgm:prSet presAssocID="{5C5452CC-7BFB-4F77-B599-24057FF11337}" presName="desTx" presStyleLbl="alignAccFollowNode1" presStyleIdx="2" presStyleCnt="3" custLinFactNeighborY="894">
        <dgm:presLayoutVars>
          <dgm:bulletEnabled val="1"/>
        </dgm:presLayoutVars>
      </dgm:prSet>
      <dgm:spPr/>
      <dgm:t>
        <a:bodyPr/>
        <a:lstStyle/>
        <a:p>
          <a:endParaRPr lang="en-US"/>
        </a:p>
      </dgm:t>
    </dgm:pt>
  </dgm:ptLst>
  <dgm:cxnLst>
    <dgm:cxn modelId="{EFA1810E-D0F0-498B-9E4E-F1A24F6779EA}" type="presOf" srcId="{407CEA22-C653-4F70-ACC1-14A7F3A5888A}" destId="{9D85ABC5-7FCB-4D40-BC60-C4DC7C9E2FF8}" srcOrd="0" destOrd="0" presId="urn:microsoft.com/office/officeart/2005/8/layout/hList1"/>
    <dgm:cxn modelId="{CBBFC072-4132-49B4-91D4-A76EF330DD38}" type="presOf" srcId="{139912CB-B460-46F0-B931-B56B90F0EBB1}" destId="{6D08E3F8-E764-4F36-942F-FF5D52B757B5}" srcOrd="0" destOrd="0" presId="urn:microsoft.com/office/officeart/2005/8/layout/hList1"/>
    <dgm:cxn modelId="{0AED4D59-AFC1-4137-AC81-FDAB20731EEF}" srcId="{541FE351-5567-4AB2-AC15-515A96841CE9}" destId="{8771B2E5-54E2-464D-8687-B0A8792466EC}" srcOrd="0" destOrd="0" parTransId="{CB44F0CE-BD4C-46B7-BD6E-A8DE278B06E8}" sibTransId="{45D6B390-8370-4103-BF40-E4D99C9C2937}"/>
    <dgm:cxn modelId="{B3A7B776-47E7-4C7B-B45C-C21734174A92}" type="presOf" srcId="{8771B2E5-54E2-464D-8687-B0A8792466EC}" destId="{965CC436-74B6-4F9C-AACC-D7CBE6C3CC6E}" srcOrd="0" destOrd="0" presId="urn:microsoft.com/office/officeart/2005/8/layout/hList1"/>
    <dgm:cxn modelId="{3163AE52-6FBB-4E7A-BCE6-F5DC846B1CB7}" type="presOf" srcId="{541FE351-5567-4AB2-AC15-515A96841CE9}" destId="{7C649CD7-FBAB-4970-8C38-009EB374EFDF}" srcOrd="0" destOrd="0" presId="urn:microsoft.com/office/officeart/2005/8/layout/hList1"/>
    <dgm:cxn modelId="{B50C8A03-CEAA-4E56-8A6D-64AD3FB60069}" srcId="{50B15257-3C75-48C6-9228-BAB34EEF7D44}" destId="{541FE351-5567-4AB2-AC15-515A96841CE9}" srcOrd="1" destOrd="0" parTransId="{9B58051A-4D0C-4BDE-BBD9-8192232937ED}" sibTransId="{90058F5D-C8F9-4EAE-828C-4EECC92F0BDE}"/>
    <dgm:cxn modelId="{DD2BFC14-CB1D-40D0-B10A-0B93084764F7}" srcId="{5C5452CC-7BFB-4F77-B599-24057FF11337}" destId="{407CEA22-C653-4F70-ACC1-14A7F3A5888A}" srcOrd="0" destOrd="0" parTransId="{F80407EF-9E0E-47CB-B60C-A8DBC23C37F1}" sibTransId="{EC1DF97B-151D-437A-BEEF-26CD4174EFDB}"/>
    <dgm:cxn modelId="{9DD895AE-E0E5-4247-B057-EA7A1461F6AD}" type="presOf" srcId="{50B15257-3C75-48C6-9228-BAB34EEF7D44}" destId="{E30B625E-9CB9-4694-AE0D-9B8D561299BD}" srcOrd="0" destOrd="0" presId="urn:microsoft.com/office/officeart/2005/8/layout/hList1"/>
    <dgm:cxn modelId="{F3130DE1-0CEE-4A65-90FD-5399ECC2221E}" srcId="{50B15257-3C75-48C6-9228-BAB34EEF7D44}" destId="{5C5452CC-7BFB-4F77-B599-24057FF11337}" srcOrd="2" destOrd="0" parTransId="{B96AF088-DE8B-49AA-8891-6E61FCE50126}" sibTransId="{3CD47343-B7E4-46D8-9E34-5478D8592BE8}"/>
    <dgm:cxn modelId="{12D1193D-8A09-4B42-B5A9-CDFCCBC012F7}" type="presOf" srcId="{5C5452CC-7BFB-4F77-B599-24057FF11337}" destId="{15ECC439-6ECD-469F-B6C0-819738F2BA97}" srcOrd="0" destOrd="0" presId="urn:microsoft.com/office/officeart/2005/8/layout/hList1"/>
    <dgm:cxn modelId="{D187109C-E35F-440E-98A5-2CC5F18A33DE}" srcId="{139912CB-B460-46F0-B931-B56B90F0EBB1}" destId="{B8F695CE-26F9-47AE-8E39-C7FB4494711D}" srcOrd="0" destOrd="0" parTransId="{DDB7D742-51F6-4E14-A322-E30EF4CB6CE5}" sibTransId="{3E8661B5-3B6F-4B74-8CBF-A20FDAFA56D7}"/>
    <dgm:cxn modelId="{0611CBCF-E04C-4589-AA58-727BCA751AC8}" srcId="{50B15257-3C75-48C6-9228-BAB34EEF7D44}" destId="{139912CB-B460-46F0-B931-B56B90F0EBB1}" srcOrd="0" destOrd="0" parTransId="{9BDBC57C-3849-4822-BDF3-FE1BDA78F676}" sibTransId="{CEB2872B-C298-47C4-BD25-F18166EF8DB9}"/>
    <dgm:cxn modelId="{B9F34E16-AE35-4BF1-81A7-01A8DA7A865F}" type="presOf" srcId="{B8F695CE-26F9-47AE-8E39-C7FB4494711D}" destId="{84202203-E1DD-415E-9B7A-5C2E76DC92F3}" srcOrd="0" destOrd="0" presId="urn:microsoft.com/office/officeart/2005/8/layout/hList1"/>
    <dgm:cxn modelId="{C73F855B-D901-4C99-B6D4-FD74090D86B6}" type="presParOf" srcId="{E30B625E-9CB9-4694-AE0D-9B8D561299BD}" destId="{7E0CC195-29DB-4E5E-A010-A72BF012A331}" srcOrd="0" destOrd="0" presId="urn:microsoft.com/office/officeart/2005/8/layout/hList1"/>
    <dgm:cxn modelId="{6B71A5D2-E8AD-4B31-81D9-66FA995714A0}" type="presParOf" srcId="{7E0CC195-29DB-4E5E-A010-A72BF012A331}" destId="{6D08E3F8-E764-4F36-942F-FF5D52B757B5}" srcOrd="0" destOrd="0" presId="urn:microsoft.com/office/officeart/2005/8/layout/hList1"/>
    <dgm:cxn modelId="{03C9A66F-2392-425E-8722-19C5096EB2DD}" type="presParOf" srcId="{7E0CC195-29DB-4E5E-A010-A72BF012A331}" destId="{84202203-E1DD-415E-9B7A-5C2E76DC92F3}" srcOrd="1" destOrd="0" presId="urn:microsoft.com/office/officeart/2005/8/layout/hList1"/>
    <dgm:cxn modelId="{85938153-8C89-4480-A12F-DC5C9C219CF4}" type="presParOf" srcId="{E30B625E-9CB9-4694-AE0D-9B8D561299BD}" destId="{817CDFDA-6C41-44CA-AB85-597E14D601E7}" srcOrd="1" destOrd="0" presId="urn:microsoft.com/office/officeart/2005/8/layout/hList1"/>
    <dgm:cxn modelId="{C6A350D6-51FA-406A-866F-9CEC2E69A8C6}" type="presParOf" srcId="{E30B625E-9CB9-4694-AE0D-9B8D561299BD}" destId="{5D968C09-A84D-480D-973D-907728E0CD35}" srcOrd="2" destOrd="0" presId="urn:microsoft.com/office/officeart/2005/8/layout/hList1"/>
    <dgm:cxn modelId="{1043D015-9ED9-4FAB-B274-56F09C5945BB}" type="presParOf" srcId="{5D968C09-A84D-480D-973D-907728E0CD35}" destId="{7C649CD7-FBAB-4970-8C38-009EB374EFDF}" srcOrd="0" destOrd="0" presId="urn:microsoft.com/office/officeart/2005/8/layout/hList1"/>
    <dgm:cxn modelId="{F8387C63-F08D-4F8F-B88B-6B765D35075F}" type="presParOf" srcId="{5D968C09-A84D-480D-973D-907728E0CD35}" destId="{965CC436-74B6-4F9C-AACC-D7CBE6C3CC6E}" srcOrd="1" destOrd="0" presId="urn:microsoft.com/office/officeart/2005/8/layout/hList1"/>
    <dgm:cxn modelId="{C46D5514-F59A-4B65-BAC7-95D241077AE9}" type="presParOf" srcId="{E30B625E-9CB9-4694-AE0D-9B8D561299BD}" destId="{B41BF9B2-759D-45C3-BC19-49EB076B4D02}" srcOrd="3" destOrd="0" presId="urn:microsoft.com/office/officeart/2005/8/layout/hList1"/>
    <dgm:cxn modelId="{BADBF917-6B3C-4D3A-9C2B-3142C7CFC37B}" type="presParOf" srcId="{E30B625E-9CB9-4694-AE0D-9B8D561299BD}" destId="{008917AA-3690-4432-BC96-09D25D0B9CD1}" srcOrd="4" destOrd="0" presId="urn:microsoft.com/office/officeart/2005/8/layout/hList1"/>
    <dgm:cxn modelId="{F34DD781-2874-4F4A-AB66-66E90F6C0F6D}" type="presParOf" srcId="{008917AA-3690-4432-BC96-09D25D0B9CD1}" destId="{15ECC439-6ECD-469F-B6C0-819738F2BA97}" srcOrd="0" destOrd="0" presId="urn:microsoft.com/office/officeart/2005/8/layout/hList1"/>
    <dgm:cxn modelId="{1A8AB34F-5C5F-4656-9256-A029F6DADD61}" type="presParOf" srcId="{008917AA-3690-4432-BC96-09D25D0B9CD1}" destId="{9D85ABC5-7FCB-4D40-BC60-C4DC7C9E2FF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0B15257-3C75-48C6-9228-BAB34EEF7D4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39912CB-B460-46F0-B931-B56B90F0EBB1}">
      <dgm:prSet phldrT="[Text]" custT="1"/>
      <dgm:spPr>
        <a:solidFill>
          <a:srgbClr val="FF5050"/>
        </a:solidFill>
        <a:ln>
          <a:solidFill>
            <a:schemeClr val="accent3">
              <a:lumMod val="60000"/>
              <a:lumOff val="40000"/>
            </a:schemeClr>
          </a:solidFill>
        </a:ln>
        <a:scene3d>
          <a:camera prst="orthographicFront"/>
          <a:lightRig rig="threePt" dir="t"/>
        </a:scene3d>
        <a:sp3d>
          <a:bevelT/>
        </a:sp3d>
      </dgm:spPr>
      <dgm:t>
        <a:bodyPr/>
        <a:lstStyle/>
        <a:p>
          <a:r>
            <a:rPr lang="en-US" sz="1800" u="none" dirty="0" smtClean="0">
              <a:solidFill>
                <a:schemeClr val="bg1"/>
              </a:solidFill>
              <a:latin typeface="Arial" panose="020B0604020202020204" pitchFamily="34" charset="0"/>
              <a:cs typeface="Arial" panose="020B0604020202020204" pitchFamily="34" charset="0"/>
            </a:rPr>
            <a:t>Digital Textbooks and E-books</a:t>
          </a:r>
          <a:endParaRPr lang="en-US" sz="1800" u="none" dirty="0">
            <a:solidFill>
              <a:schemeClr val="bg1"/>
            </a:solidFill>
            <a:latin typeface="Arial" panose="020B0604020202020204" pitchFamily="34" charset="0"/>
            <a:cs typeface="Arial" panose="020B0604020202020204" pitchFamily="34" charset="0"/>
          </a:endParaRPr>
        </a:p>
      </dgm:t>
    </dgm:pt>
    <dgm:pt modelId="{9BDBC57C-3849-4822-BDF3-FE1BDA78F676}" type="parTrans" cxnId="{0611CBCF-E04C-4589-AA58-727BCA751AC8}">
      <dgm:prSet/>
      <dgm:spPr/>
      <dgm:t>
        <a:bodyPr/>
        <a:lstStyle/>
        <a:p>
          <a:endParaRPr lang="en-US"/>
        </a:p>
      </dgm:t>
    </dgm:pt>
    <dgm:pt modelId="{CEB2872B-C298-47C4-BD25-F18166EF8DB9}" type="sibTrans" cxnId="{0611CBCF-E04C-4589-AA58-727BCA751AC8}">
      <dgm:prSet/>
      <dgm:spPr/>
      <dgm:t>
        <a:bodyPr/>
        <a:lstStyle/>
        <a:p>
          <a:endParaRPr lang="en-US"/>
        </a:p>
      </dgm:t>
    </dgm:pt>
    <dgm:pt modelId="{541FE351-5567-4AB2-AC15-515A96841CE9}">
      <dgm:prSet phldrT="[Text]" custT="1"/>
      <dgm:spPr>
        <a:solidFill>
          <a:srgbClr val="FFFF00"/>
        </a:solidFill>
        <a:ln>
          <a:solidFill>
            <a:schemeClr val="accent6"/>
          </a:solidFill>
        </a:ln>
        <a:scene3d>
          <a:camera prst="orthographicFront"/>
          <a:lightRig rig="threePt" dir="t"/>
        </a:scene3d>
        <a:sp3d>
          <a:bevelT/>
        </a:sp3d>
      </dgm:spPr>
      <dgm:t>
        <a:bodyPr/>
        <a:lstStyle/>
        <a:p>
          <a:r>
            <a:rPr lang="en-US" sz="1600" u="none" dirty="0" smtClean="0">
              <a:solidFill>
                <a:schemeClr val="bg1"/>
              </a:solidFill>
              <a:latin typeface="Arial" panose="020B0604020202020204" pitchFamily="34" charset="0"/>
              <a:cs typeface="Arial" panose="020B0604020202020204" pitchFamily="34" charset="0"/>
            </a:rPr>
            <a:t>Data Analysis and Visualization Tools</a:t>
          </a:r>
          <a:endParaRPr lang="en-US" sz="1600" u="none" dirty="0">
            <a:solidFill>
              <a:schemeClr val="bg1"/>
            </a:solidFill>
            <a:latin typeface="Arial" panose="020B0604020202020204" pitchFamily="34" charset="0"/>
            <a:cs typeface="Arial" panose="020B0604020202020204" pitchFamily="34" charset="0"/>
          </a:endParaRPr>
        </a:p>
      </dgm:t>
    </dgm:pt>
    <dgm:pt modelId="{90058F5D-C8F9-4EAE-828C-4EECC92F0BDE}" type="sibTrans" cxnId="{B50C8A03-CEAA-4E56-8A6D-64AD3FB60069}">
      <dgm:prSet/>
      <dgm:spPr/>
      <dgm:t>
        <a:bodyPr/>
        <a:lstStyle/>
        <a:p>
          <a:endParaRPr lang="en-US"/>
        </a:p>
      </dgm:t>
    </dgm:pt>
    <dgm:pt modelId="{9B58051A-4D0C-4BDE-BBD9-8192232937ED}" type="parTrans" cxnId="{B50C8A03-CEAA-4E56-8A6D-64AD3FB60069}">
      <dgm:prSet/>
      <dgm:spPr/>
      <dgm:t>
        <a:bodyPr/>
        <a:lstStyle/>
        <a:p>
          <a:endParaRPr lang="en-US"/>
        </a:p>
      </dgm:t>
    </dgm:pt>
    <dgm:pt modelId="{8771B2E5-54E2-464D-8687-B0A8792466EC}">
      <dgm:prSet phldrT="[Text]" custT="1"/>
      <dgm:spPr>
        <a:solidFill>
          <a:schemeClr val="accent6">
            <a:lumMod val="40000"/>
            <a:lumOff val="60000"/>
            <a:alpha val="89804"/>
          </a:schemeClr>
        </a:solidFill>
        <a:ln>
          <a:solidFill>
            <a:schemeClr val="accent6">
              <a:lumMod val="60000"/>
              <a:lumOff val="40000"/>
              <a:alpha val="90000"/>
            </a:schemeClr>
          </a:solidFill>
        </a:ln>
        <a:scene3d>
          <a:camera prst="orthographicFront"/>
          <a:lightRig rig="threePt" dir="t"/>
        </a:scene3d>
        <a:sp3d>
          <a:bevelT/>
        </a:sp3d>
      </dgm:spPr>
      <dgm:t>
        <a:bodyPr/>
        <a:lstStyle/>
        <a:p>
          <a:r>
            <a:rPr lang="en-US" sz="1800" u="none" dirty="0" smtClean="0">
              <a:solidFill>
                <a:schemeClr val="bg1"/>
              </a:solidFill>
              <a:latin typeface="Arial" panose="020B0604020202020204" pitchFamily="34" charset="0"/>
              <a:cs typeface="Arial" panose="020B0604020202020204" pitchFamily="34" charset="0"/>
            </a:rPr>
            <a:t>Digital tools for data analysis, such as spreadsheet software or dedicated data analysis tools, allow students to explore and visualize data. This supports statistical analysis and helps students draw meaningful conclusions from their experiments</a:t>
          </a:r>
          <a:endParaRPr lang="en-US" sz="1800" u="none" dirty="0">
            <a:solidFill>
              <a:schemeClr val="bg1"/>
            </a:solidFill>
            <a:latin typeface="Arial" panose="020B0604020202020204" pitchFamily="34" charset="0"/>
            <a:cs typeface="Arial" panose="020B0604020202020204" pitchFamily="34" charset="0"/>
          </a:endParaRPr>
        </a:p>
      </dgm:t>
    </dgm:pt>
    <dgm:pt modelId="{45D6B390-8370-4103-BF40-E4D99C9C2937}" type="sibTrans" cxnId="{0AED4D59-AFC1-4137-AC81-FDAB20731EEF}">
      <dgm:prSet/>
      <dgm:spPr/>
      <dgm:t>
        <a:bodyPr/>
        <a:lstStyle/>
        <a:p>
          <a:endParaRPr lang="en-US"/>
        </a:p>
      </dgm:t>
    </dgm:pt>
    <dgm:pt modelId="{CB44F0CE-BD4C-46B7-BD6E-A8DE278B06E8}" type="parTrans" cxnId="{0AED4D59-AFC1-4137-AC81-FDAB20731EEF}">
      <dgm:prSet/>
      <dgm:spPr/>
      <dgm:t>
        <a:bodyPr/>
        <a:lstStyle/>
        <a:p>
          <a:endParaRPr lang="en-US"/>
        </a:p>
      </dgm:t>
    </dgm:pt>
    <dgm:pt modelId="{9BF8A282-34EE-4215-88A8-4F7A106CC177}">
      <dgm:prSet custT="1"/>
      <dgm:spPr>
        <a:solidFill>
          <a:srgbClr val="F9959C">
            <a:alpha val="89804"/>
          </a:srgbClr>
        </a:solidFill>
        <a:ln>
          <a:solidFill>
            <a:schemeClr val="accent3">
              <a:lumMod val="60000"/>
              <a:lumOff val="40000"/>
              <a:alpha val="90000"/>
            </a:schemeClr>
          </a:solidFill>
        </a:ln>
        <a:scene3d>
          <a:camera prst="orthographicFront"/>
          <a:lightRig rig="threePt" dir="t"/>
        </a:scene3d>
        <a:sp3d>
          <a:bevelT/>
        </a:sp3d>
      </dgm:spPr>
      <dgm:t>
        <a:bodyPr/>
        <a:lstStyle/>
        <a:p>
          <a:r>
            <a:rPr lang="en-US" sz="1800" u="none" dirty="0" smtClean="0">
              <a:solidFill>
                <a:schemeClr val="bg1"/>
              </a:solidFill>
              <a:latin typeface="Arial" panose="020B0604020202020204" pitchFamily="34" charset="0"/>
              <a:cs typeface="Arial" panose="020B0604020202020204" pitchFamily="34" charset="0"/>
            </a:rPr>
            <a:t>Digital textbooks often come with multimedia elements, interactive diagrams, and embedded quizzes, enhancing the learning experience. These resources can be updated easily, ensuring that students have access to the latest information.</a:t>
          </a:r>
          <a:endParaRPr lang="el-GR" sz="1800" u="none" dirty="0">
            <a:solidFill>
              <a:schemeClr val="bg1"/>
            </a:solidFill>
            <a:latin typeface="Arial" panose="020B0604020202020204" pitchFamily="34" charset="0"/>
            <a:cs typeface="Arial" panose="020B0604020202020204" pitchFamily="34" charset="0"/>
          </a:endParaRPr>
        </a:p>
      </dgm:t>
    </dgm:pt>
    <dgm:pt modelId="{917A2628-4962-4B57-B236-E42864BDE58B}" type="parTrans" cxnId="{2536DBF1-C35B-4124-B4CC-DCEC381D1585}">
      <dgm:prSet/>
      <dgm:spPr/>
      <dgm:t>
        <a:bodyPr/>
        <a:lstStyle/>
        <a:p>
          <a:endParaRPr lang="en-US"/>
        </a:p>
      </dgm:t>
    </dgm:pt>
    <dgm:pt modelId="{665F4FE7-C412-4C1F-BBF8-B7D41DD5B973}" type="sibTrans" cxnId="{2536DBF1-C35B-4124-B4CC-DCEC381D1585}">
      <dgm:prSet/>
      <dgm:spPr/>
      <dgm:t>
        <a:bodyPr/>
        <a:lstStyle/>
        <a:p>
          <a:endParaRPr lang="en-US"/>
        </a:p>
      </dgm:t>
    </dgm:pt>
    <dgm:pt modelId="{3F8A3D9A-B533-4A88-89AD-70D562669A6A}">
      <dgm:prSet custT="1"/>
      <dgm:spPr>
        <a:solidFill>
          <a:srgbClr val="FFC000"/>
        </a:solidFill>
        <a:ln>
          <a:solidFill>
            <a:srgbClr val="FFCB25"/>
          </a:solidFill>
        </a:ln>
        <a:scene3d>
          <a:camera prst="orthographicFront"/>
          <a:lightRig rig="threePt" dir="t"/>
        </a:scene3d>
        <a:sp3d>
          <a:bevelT/>
        </a:sp3d>
      </dgm:spPr>
      <dgm:t>
        <a:bodyPr/>
        <a:lstStyle/>
        <a:p>
          <a:r>
            <a:rPr lang="en-US" sz="1800" u="none" dirty="0" smtClean="0">
              <a:solidFill>
                <a:schemeClr val="bg1"/>
              </a:solidFill>
              <a:latin typeface="Arial" panose="020B0604020202020204" pitchFamily="34" charset="0"/>
              <a:cs typeface="Arial" panose="020B0604020202020204" pitchFamily="34" charset="0"/>
            </a:rPr>
            <a:t>Online Resources for Research and Exploration</a:t>
          </a:r>
          <a:endParaRPr lang="en-US" sz="1800" u="none" dirty="0">
            <a:solidFill>
              <a:schemeClr val="bg1"/>
            </a:solidFill>
            <a:latin typeface="Arial" panose="020B0604020202020204" pitchFamily="34" charset="0"/>
            <a:cs typeface="Arial" panose="020B0604020202020204" pitchFamily="34" charset="0"/>
          </a:endParaRPr>
        </a:p>
      </dgm:t>
    </dgm:pt>
    <dgm:pt modelId="{86B5B210-811D-4C41-855B-327829415AD7}" type="parTrans" cxnId="{E4E3304C-3B06-4B57-80D3-CF4410862162}">
      <dgm:prSet/>
      <dgm:spPr/>
      <dgm:t>
        <a:bodyPr/>
        <a:lstStyle/>
        <a:p>
          <a:endParaRPr lang="en-US"/>
        </a:p>
      </dgm:t>
    </dgm:pt>
    <dgm:pt modelId="{05C27F36-7673-42E1-8A60-3700B0D74E5D}" type="sibTrans" cxnId="{E4E3304C-3B06-4B57-80D3-CF4410862162}">
      <dgm:prSet/>
      <dgm:spPr/>
      <dgm:t>
        <a:bodyPr/>
        <a:lstStyle/>
        <a:p>
          <a:endParaRPr lang="en-US"/>
        </a:p>
      </dgm:t>
    </dgm:pt>
    <dgm:pt modelId="{5C5452CC-7BFB-4F77-B599-24057FF11337}">
      <dgm:prSet phldrT="[Text]" custT="1"/>
      <dgm:spPr>
        <a:solidFill>
          <a:srgbClr val="D05ED3"/>
        </a:solidFill>
        <a:ln>
          <a:solidFill>
            <a:srgbClr val="D05ED3"/>
          </a:solidFill>
        </a:ln>
        <a:scene3d>
          <a:camera prst="orthographicFront"/>
          <a:lightRig rig="threePt" dir="t"/>
        </a:scene3d>
        <a:sp3d>
          <a:bevelT/>
        </a:sp3d>
      </dgm:spPr>
      <dgm:t>
        <a:bodyPr/>
        <a:lstStyle/>
        <a:p>
          <a:r>
            <a:rPr lang="en-US" sz="1600" u="none" dirty="0" smtClean="0">
              <a:solidFill>
                <a:schemeClr val="bg1"/>
              </a:solidFill>
              <a:latin typeface="Arial" panose="020B0604020202020204" pitchFamily="34" charset="0"/>
              <a:cs typeface="Arial" panose="020B0604020202020204" pitchFamily="34" charset="0"/>
            </a:rPr>
            <a:t>Educational Apps and Games</a:t>
          </a:r>
          <a:endParaRPr lang="en-US" sz="1600" u="none" dirty="0">
            <a:solidFill>
              <a:schemeClr val="bg1"/>
            </a:solidFill>
            <a:latin typeface="Arial" panose="020B0604020202020204" pitchFamily="34" charset="0"/>
            <a:cs typeface="Arial" panose="020B0604020202020204" pitchFamily="34" charset="0"/>
          </a:endParaRPr>
        </a:p>
      </dgm:t>
    </dgm:pt>
    <dgm:pt modelId="{3CD47343-B7E4-46D8-9E34-5478D8592BE8}" type="sibTrans" cxnId="{F3130DE1-0CEE-4A65-90FD-5399ECC2221E}">
      <dgm:prSet/>
      <dgm:spPr/>
      <dgm:t>
        <a:bodyPr/>
        <a:lstStyle/>
        <a:p>
          <a:endParaRPr lang="en-US"/>
        </a:p>
      </dgm:t>
    </dgm:pt>
    <dgm:pt modelId="{B96AF088-DE8B-49AA-8891-6E61FCE50126}" type="parTrans" cxnId="{F3130DE1-0CEE-4A65-90FD-5399ECC2221E}">
      <dgm:prSet/>
      <dgm:spPr/>
      <dgm:t>
        <a:bodyPr/>
        <a:lstStyle/>
        <a:p>
          <a:endParaRPr lang="en-US"/>
        </a:p>
      </dgm:t>
    </dgm:pt>
    <dgm:pt modelId="{A56323A7-CEFA-4698-AAD8-10E96998E9AB}">
      <dgm:prSet custT="1"/>
      <dgm:spPr>
        <a:solidFill>
          <a:srgbClr val="F79BEC">
            <a:alpha val="89804"/>
          </a:srgbClr>
        </a:solidFill>
        <a:ln>
          <a:solidFill>
            <a:srgbClr val="EEC3EF">
              <a:alpha val="90000"/>
            </a:srgbClr>
          </a:solidFill>
        </a:ln>
        <a:scene3d>
          <a:camera prst="orthographicFront"/>
          <a:lightRig rig="threePt" dir="t"/>
        </a:scene3d>
        <a:sp3d>
          <a:bevelT/>
        </a:sp3d>
      </dgm:spPr>
      <dgm:t>
        <a:bodyPr/>
        <a:lstStyle/>
        <a:p>
          <a:r>
            <a:rPr lang="en-US" sz="1800" u="none" dirty="0" smtClean="0">
              <a:solidFill>
                <a:schemeClr val="bg1"/>
              </a:solidFill>
              <a:latin typeface="Arial" panose="020B0604020202020204" pitchFamily="34" charset="0"/>
              <a:cs typeface="Arial" panose="020B0604020202020204" pitchFamily="34" charset="0"/>
            </a:rPr>
            <a:t>Gamified educational apps and games make learning STEM subjects enjoyable and engaging. These tools can reinforce concepts, promote problem-solving skills, and provide a playful approach to learning.</a:t>
          </a:r>
          <a:endParaRPr lang="en-US" sz="1800" u="none" dirty="0">
            <a:solidFill>
              <a:schemeClr val="bg1"/>
            </a:solidFill>
            <a:latin typeface="Arial" panose="020B0604020202020204" pitchFamily="34" charset="0"/>
            <a:cs typeface="Arial" panose="020B0604020202020204" pitchFamily="34" charset="0"/>
          </a:endParaRPr>
        </a:p>
      </dgm:t>
    </dgm:pt>
    <dgm:pt modelId="{71F306B3-0724-45DF-8F2E-107BD4382191}" type="sibTrans" cxnId="{8EF26B73-11F0-4AC5-A544-795795CEC199}">
      <dgm:prSet/>
      <dgm:spPr/>
      <dgm:t>
        <a:bodyPr/>
        <a:lstStyle/>
        <a:p>
          <a:endParaRPr lang="en-US"/>
        </a:p>
      </dgm:t>
    </dgm:pt>
    <dgm:pt modelId="{EB35ECA9-DDE2-4F8B-A7E6-0FD3023E526B}" type="parTrans" cxnId="{8EF26B73-11F0-4AC5-A544-795795CEC199}">
      <dgm:prSet/>
      <dgm:spPr/>
      <dgm:t>
        <a:bodyPr/>
        <a:lstStyle/>
        <a:p>
          <a:endParaRPr lang="en-US"/>
        </a:p>
      </dgm:t>
    </dgm:pt>
    <dgm:pt modelId="{1CC4F0CE-FFF4-46D7-A27D-AEFB5839107E}">
      <dgm:prSet custT="1"/>
      <dgm:spPr>
        <a:solidFill>
          <a:srgbClr val="F4D590">
            <a:alpha val="90000"/>
          </a:srgbClr>
        </a:solidFill>
        <a:ln>
          <a:solidFill>
            <a:srgbClr val="FFCB25">
              <a:alpha val="90000"/>
            </a:srgbClr>
          </a:solidFill>
        </a:ln>
        <a:scene3d>
          <a:camera prst="orthographicFront"/>
          <a:lightRig rig="threePt" dir="t"/>
        </a:scene3d>
        <a:sp3d>
          <a:bevelT/>
        </a:sp3d>
      </dgm:spPr>
      <dgm:t>
        <a:bodyPr/>
        <a:lstStyle/>
        <a:p>
          <a:r>
            <a:rPr lang="en-US" sz="1800" u="none" dirty="0" smtClean="0">
              <a:solidFill>
                <a:schemeClr val="bg1"/>
              </a:solidFill>
              <a:latin typeface="Arial" panose="020B0604020202020204" pitchFamily="34" charset="0"/>
              <a:cs typeface="Arial" panose="020B0604020202020204" pitchFamily="34" charset="0"/>
            </a:rPr>
            <a:t>Digital tools provide students with access to a vast array of online resources for research and exploration. This includes academic databases, virtual libraries, and educational websites that support independent learning.</a:t>
          </a:r>
          <a:endParaRPr lang="en-US" sz="1800" u="none" dirty="0">
            <a:solidFill>
              <a:schemeClr val="bg1"/>
            </a:solidFill>
            <a:latin typeface="Arial" panose="020B0604020202020204" pitchFamily="34" charset="0"/>
            <a:cs typeface="Arial" panose="020B0604020202020204" pitchFamily="34" charset="0"/>
          </a:endParaRPr>
        </a:p>
      </dgm:t>
    </dgm:pt>
    <dgm:pt modelId="{A1EB3BE1-A60B-4E04-9281-858AC3468DBC}" type="parTrans" cxnId="{B0E0DBBB-C075-4CC7-A4B7-2EE5280EF009}">
      <dgm:prSet/>
      <dgm:spPr/>
      <dgm:t>
        <a:bodyPr/>
        <a:lstStyle/>
        <a:p>
          <a:endParaRPr lang="en-US"/>
        </a:p>
      </dgm:t>
    </dgm:pt>
    <dgm:pt modelId="{DD411942-974F-4F01-90D2-9CEC75799DDE}" type="sibTrans" cxnId="{B0E0DBBB-C075-4CC7-A4B7-2EE5280EF009}">
      <dgm:prSet/>
      <dgm:spPr/>
      <dgm:t>
        <a:bodyPr/>
        <a:lstStyle/>
        <a:p>
          <a:endParaRPr lang="en-US"/>
        </a:p>
      </dgm:t>
    </dgm:pt>
    <dgm:pt modelId="{E30B625E-9CB9-4694-AE0D-9B8D561299BD}" type="pres">
      <dgm:prSet presAssocID="{50B15257-3C75-48C6-9228-BAB34EEF7D44}" presName="Name0" presStyleCnt="0">
        <dgm:presLayoutVars>
          <dgm:dir/>
          <dgm:animLvl val="lvl"/>
          <dgm:resizeHandles val="exact"/>
        </dgm:presLayoutVars>
      </dgm:prSet>
      <dgm:spPr/>
      <dgm:t>
        <a:bodyPr/>
        <a:lstStyle/>
        <a:p>
          <a:endParaRPr lang="en-US"/>
        </a:p>
      </dgm:t>
    </dgm:pt>
    <dgm:pt modelId="{7E0CC195-29DB-4E5E-A010-A72BF012A331}" type="pres">
      <dgm:prSet presAssocID="{139912CB-B460-46F0-B931-B56B90F0EBB1}" presName="composite" presStyleCnt="0"/>
      <dgm:spPr>
        <a:scene3d>
          <a:camera prst="orthographicFront"/>
          <a:lightRig rig="threePt" dir="t"/>
        </a:scene3d>
        <a:sp3d>
          <a:bevelT/>
        </a:sp3d>
      </dgm:spPr>
      <dgm:t>
        <a:bodyPr/>
        <a:lstStyle/>
        <a:p>
          <a:endParaRPr lang="en-US"/>
        </a:p>
      </dgm:t>
    </dgm:pt>
    <dgm:pt modelId="{6D08E3F8-E764-4F36-942F-FF5D52B757B5}" type="pres">
      <dgm:prSet presAssocID="{139912CB-B460-46F0-B931-B56B90F0EBB1}" presName="parTx" presStyleLbl="alignNode1" presStyleIdx="0" presStyleCnt="4" custScaleX="124344" custScaleY="107521" custLinFactNeighborX="6056" custLinFactNeighborY="11840">
        <dgm:presLayoutVars>
          <dgm:chMax val="0"/>
          <dgm:chPref val="0"/>
          <dgm:bulletEnabled val="1"/>
        </dgm:presLayoutVars>
      </dgm:prSet>
      <dgm:spPr/>
      <dgm:t>
        <a:bodyPr/>
        <a:lstStyle/>
        <a:p>
          <a:endParaRPr lang="en-US"/>
        </a:p>
      </dgm:t>
    </dgm:pt>
    <dgm:pt modelId="{84202203-E1DD-415E-9B7A-5C2E76DC92F3}" type="pres">
      <dgm:prSet presAssocID="{139912CB-B460-46F0-B931-B56B90F0EBB1}" presName="desTx" presStyleLbl="alignAccFollowNode1" presStyleIdx="0" presStyleCnt="4" custScaleX="119796" custScaleY="94487" custLinFactNeighborX="6532" custLinFactNeighborY="2843">
        <dgm:presLayoutVars>
          <dgm:bulletEnabled val="1"/>
        </dgm:presLayoutVars>
      </dgm:prSet>
      <dgm:spPr/>
      <dgm:t>
        <a:bodyPr/>
        <a:lstStyle/>
        <a:p>
          <a:endParaRPr lang="en-US"/>
        </a:p>
      </dgm:t>
    </dgm:pt>
    <dgm:pt modelId="{817CDFDA-6C41-44CA-AB85-597E14D601E7}" type="pres">
      <dgm:prSet presAssocID="{CEB2872B-C298-47C4-BD25-F18166EF8DB9}" presName="space" presStyleCnt="0"/>
      <dgm:spPr>
        <a:scene3d>
          <a:camera prst="orthographicFront"/>
          <a:lightRig rig="threePt" dir="t"/>
        </a:scene3d>
        <a:sp3d>
          <a:bevelT/>
        </a:sp3d>
      </dgm:spPr>
      <dgm:t>
        <a:bodyPr/>
        <a:lstStyle/>
        <a:p>
          <a:endParaRPr lang="en-US"/>
        </a:p>
      </dgm:t>
    </dgm:pt>
    <dgm:pt modelId="{5D968C09-A84D-480D-973D-907728E0CD35}" type="pres">
      <dgm:prSet presAssocID="{541FE351-5567-4AB2-AC15-515A96841CE9}" presName="composite" presStyleCnt="0"/>
      <dgm:spPr>
        <a:scene3d>
          <a:camera prst="orthographicFront"/>
          <a:lightRig rig="threePt" dir="t"/>
        </a:scene3d>
        <a:sp3d>
          <a:bevelT/>
        </a:sp3d>
      </dgm:spPr>
      <dgm:t>
        <a:bodyPr/>
        <a:lstStyle/>
        <a:p>
          <a:endParaRPr lang="en-US"/>
        </a:p>
      </dgm:t>
    </dgm:pt>
    <dgm:pt modelId="{7C649CD7-FBAB-4970-8C38-009EB374EFDF}" type="pres">
      <dgm:prSet presAssocID="{541FE351-5567-4AB2-AC15-515A96841CE9}" presName="parTx" presStyleLbl="alignNode1" presStyleIdx="1" presStyleCnt="4" custScaleX="108180" custScaleY="114998" custLinFactNeighborY="478">
        <dgm:presLayoutVars>
          <dgm:chMax val="0"/>
          <dgm:chPref val="0"/>
          <dgm:bulletEnabled val="1"/>
        </dgm:presLayoutVars>
      </dgm:prSet>
      <dgm:spPr/>
      <dgm:t>
        <a:bodyPr/>
        <a:lstStyle/>
        <a:p>
          <a:endParaRPr lang="en-US"/>
        </a:p>
      </dgm:t>
    </dgm:pt>
    <dgm:pt modelId="{965CC436-74B6-4F9C-AACC-D7CBE6C3CC6E}" type="pres">
      <dgm:prSet presAssocID="{541FE351-5567-4AB2-AC15-515A96841CE9}" presName="desTx" presStyleLbl="alignAccFollowNode1" presStyleIdx="1" presStyleCnt="4" custScaleX="111117" custScaleY="94235" custLinFactNeighborY="2399">
        <dgm:presLayoutVars>
          <dgm:bulletEnabled val="1"/>
        </dgm:presLayoutVars>
      </dgm:prSet>
      <dgm:spPr/>
      <dgm:t>
        <a:bodyPr/>
        <a:lstStyle/>
        <a:p>
          <a:endParaRPr lang="en-US"/>
        </a:p>
      </dgm:t>
    </dgm:pt>
    <dgm:pt modelId="{B41BF9B2-759D-45C3-BC19-49EB076B4D02}" type="pres">
      <dgm:prSet presAssocID="{90058F5D-C8F9-4EAE-828C-4EECC92F0BDE}" presName="space" presStyleCnt="0"/>
      <dgm:spPr>
        <a:scene3d>
          <a:camera prst="orthographicFront"/>
          <a:lightRig rig="threePt" dir="t"/>
        </a:scene3d>
        <a:sp3d>
          <a:bevelT/>
        </a:sp3d>
      </dgm:spPr>
      <dgm:t>
        <a:bodyPr/>
        <a:lstStyle/>
        <a:p>
          <a:endParaRPr lang="en-US"/>
        </a:p>
      </dgm:t>
    </dgm:pt>
    <dgm:pt modelId="{008917AA-3690-4432-BC96-09D25D0B9CD1}" type="pres">
      <dgm:prSet presAssocID="{5C5452CC-7BFB-4F77-B599-24057FF11337}" presName="composite" presStyleCnt="0"/>
      <dgm:spPr>
        <a:scene3d>
          <a:camera prst="orthographicFront"/>
          <a:lightRig rig="threePt" dir="t"/>
        </a:scene3d>
        <a:sp3d>
          <a:bevelT/>
        </a:sp3d>
      </dgm:spPr>
      <dgm:t>
        <a:bodyPr/>
        <a:lstStyle/>
        <a:p>
          <a:endParaRPr lang="en-US"/>
        </a:p>
      </dgm:t>
    </dgm:pt>
    <dgm:pt modelId="{15ECC439-6ECD-469F-B6C0-819738F2BA97}" type="pres">
      <dgm:prSet presAssocID="{5C5452CC-7BFB-4F77-B599-24057FF11337}" presName="parTx" presStyleLbl="alignNode1" presStyleIdx="2" presStyleCnt="4" custScaleX="112963" custScaleY="105438" custLinFactNeighborY="8494">
        <dgm:presLayoutVars>
          <dgm:chMax val="0"/>
          <dgm:chPref val="0"/>
          <dgm:bulletEnabled val="1"/>
        </dgm:presLayoutVars>
      </dgm:prSet>
      <dgm:spPr/>
      <dgm:t>
        <a:bodyPr/>
        <a:lstStyle/>
        <a:p>
          <a:endParaRPr lang="en-US"/>
        </a:p>
      </dgm:t>
    </dgm:pt>
    <dgm:pt modelId="{9D85ABC5-7FCB-4D40-BC60-C4DC7C9E2FF8}" type="pres">
      <dgm:prSet presAssocID="{5C5452CC-7BFB-4F77-B599-24057FF11337}" presName="desTx" presStyleLbl="alignAccFollowNode1" presStyleIdx="2" presStyleCnt="4" custScaleX="110492" custScaleY="94672" custLinFactNeighborY="1604">
        <dgm:presLayoutVars>
          <dgm:bulletEnabled val="1"/>
        </dgm:presLayoutVars>
      </dgm:prSet>
      <dgm:spPr/>
      <dgm:t>
        <a:bodyPr/>
        <a:lstStyle/>
        <a:p>
          <a:endParaRPr lang="en-US"/>
        </a:p>
      </dgm:t>
    </dgm:pt>
    <dgm:pt modelId="{9B6469EF-0D50-4D47-A40E-1FB83DE5F957}" type="pres">
      <dgm:prSet presAssocID="{3CD47343-B7E4-46D8-9E34-5478D8592BE8}" presName="space" presStyleCnt="0"/>
      <dgm:spPr>
        <a:scene3d>
          <a:camera prst="orthographicFront"/>
          <a:lightRig rig="threePt" dir="t"/>
        </a:scene3d>
        <a:sp3d>
          <a:bevelT/>
        </a:sp3d>
      </dgm:spPr>
      <dgm:t>
        <a:bodyPr/>
        <a:lstStyle/>
        <a:p>
          <a:endParaRPr lang="en-US"/>
        </a:p>
      </dgm:t>
    </dgm:pt>
    <dgm:pt modelId="{955DE66B-25E6-46AE-ACAF-BE06CB898BA2}" type="pres">
      <dgm:prSet presAssocID="{3F8A3D9A-B533-4A88-89AD-70D562669A6A}" presName="composite" presStyleCnt="0"/>
      <dgm:spPr>
        <a:scene3d>
          <a:camera prst="orthographicFront"/>
          <a:lightRig rig="threePt" dir="t"/>
        </a:scene3d>
        <a:sp3d>
          <a:bevelT/>
        </a:sp3d>
      </dgm:spPr>
      <dgm:t>
        <a:bodyPr/>
        <a:lstStyle/>
        <a:p>
          <a:endParaRPr lang="en-US"/>
        </a:p>
      </dgm:t>
    </dgm:pt>
    <dgm:pt modelId="{82A35F91-5BB1-4821-B91A-01BCB15C8317}" type="pres">
      <dgm:prSet presAssocID="{3F8A3D9A-B533-4A88-89AD-70D562669A6A}" presName="parTx" presStyleLbl="alignNode1" presStyleIdx="3" presStyleCnt="4" custScaleX="112256" custScaleY="109583" custLinFactNeighborY="2154">
        <dgm:presLayoutVars>
          <dgm:chMax val="0"/>
          <dgm:chPref val="0"/>
          <dgm:bulletEnabled val="1"/>
        </dgm:presLayoutVars>
      </dgm:prSet>
      <dgm:spPr/>
      <dgm:t>
        <a:bodyPr/>
        <a:lstStyle/>
        <a:p>
          <a:endParaRPr lang="en-US"/>
        </a:p>
      </dgm:t>
    </dgm:pt>
    <dgm:pt modelId="{057A8312-A775-49CD-9782-C54A65165896}" type="pres">
      <dgm:prSet presAssocID="{3F8A3D9A-B533-4A88-89AD-70D562669A6A}" presName="desTx" presStyleLbl="alignAccFollowNode1" presStyleIdx="3" presStyleCnt="4" custScaleX="115717" custScaleY="94997" custLinFactNeighborY="1266">
        <dgm:presLayoutVars>
          <dgm:bulletEnabled val="1"/>
        </dgm:presLayoutVars>
      </dgm:prSet>
      <dgm:spPr/>
      <dgm:t>
        <a:bodyPr/>
        <a:lstStyle/>
        <a:p>
          <a:endParaRPr lang="en-US"/>
        </a:p>
      </dgm:t>
    </dgm:pt>
  </dgm:ptLst>
  <dgm:cxnLst>
    <dgm:cxn modelId="{12B52472-9AEE-4165-ABA3-ED90E922F652}" type="presOf" srcId="{3F8A3D9A-B533-4A88-89AD-70D562669A6A}" destId="{82A35F91-5BB1-4821-B91A-01BCB15C8317}" srcOrd="0" destOrd="0" presId="urn:microsoft.com/office/officeart/2005/8/layout/hList1"/>
    <dgm:cxn modelId="{E4E3304C-3B06-4B57-80D3-CF4410862162}" srcId="{50B15257-3C75-48C6-9228-BAB34EEF7D44}" destId="{3F8A3D9A-B533-4A88-89AD-70D562669A6A}" srcOrd="3" destOrd="0" parTransId="{86B5B210-811D-4C41-855B-327829415AD7}" sibTransId="{05C27F36-7673-42E1-8A60-3700B0D74E5D}"/>
    <dgm:cxn modelId="{CBBFC072-4132-49B4-91D4-A76EF330DD38}" type="presOf" srcId="{139912CB-B460-46F0-B931-B56B90F0EBB1}" destId="{6D08E3F8-E764-4F36-942F-FF5D52B757B5}" srcOrd="0" destOrd="0" presId="urn:microsoft.com/office/officeart/2005/8/layout/hList1"/>
    <dgm:cxn modelId="{0AED4D59-AFC1-4137-AC81-FDAB20731EEF}" srcId="{541FE351-5567-4AB2-AC15-515A96841CE9}" destId="{8771B2E5-54E2-464D-8687-B0A8792466EC}" srcOrd="0" destOrd="0" parTransId="{CB44F0CE-BD4C-46B7-BD6E-A8DE278B06E8}" sibTransId="{45D6B390-8370-4103-BF40-E4D99C9C2937}"/>
    <dgm:cxn modelId="{B3A7B776-47E7-4C7B-B45C-C21734174A92}" type="presOf" srcId="{8771B2E5-54E2-464D-8687-B0A8792466EC}" destId="{965CC436-74B6-4F9C-AACC-D7CBE6C3CC6E}" srcOrd="0" destOrd="0" presId="urn:microsoft.com/office/officeart/2005/8/layout/hList1"/>
    <dgm:cxn modelId="{3163AE52-6FBB-4E7A-BCE6-F5DC846B1CB7}" type="presOf" srcId="{541FE351-5567-4AB2-AC15-515A96841CE9}" destId="{7C649CD7-FBAB-4970-8C38-009EB374EFDF}" srcOrd="0" destOrd="0" presId="urn:microsoft.com/office/officeart/2005/8/layout/hList1"/>
    <dgm:cxn modelId="{B50C8A03-CEAA-4E56-8A6D-64AD3FB60069}" srcId="{50B15257-3C75-48C6-9228-BAB34EEF7D44}" destId="{541FE351-5567-4AB2-AC15-515A96841CE9}" srcOrd="1" destOrd="0" parTransId="{9B58051A-4D0C-4BDE-BBD9-8192232937ED}" sibTransId="{90058F5D-C8F9-4EAE-828C-4EECC92F0BDE}"/>
    <dgm:cxn modelId="{FDEBFCDE-3A09-4728-8597-04DF58615E78}" type="presOf" srcId="{9BF8A282-34EE-4215-88A8-4F7A106CC177}" destId="{84202203-E1DD-415E-9B7A-5C2E76DC92F3}" srcOrd="0" destOrd="0" presId="urn:microsoft.com/office/officeart/2005/8/layout/hList1"/>
    <dgm:cxn modelId="{9DD895AE-E0E5-4247-B057-EA7A1461F6AD}" type="presOf" srcId="{50B15257-3C75-48C6-9228-BAB34EEF7D44}" destId="{E30B625E-9CB9-4694-AE0D-9B8D561299BD}" srcOrd="0" destOrd="0" presId="urn:microsoft.com/office/officeart/2005/8/layout/hList1"/>
    <dgm:cxn modelId="{8EF26B73-11F0-4AC5-A544-795795CEC199}" srcId="{5C5452CC-7BFB-4F77-B599-24057FF11337}" destId="{A56323A7-CEFA-4698-AAD8-10E96998E9AB}" srcOrd="0" destOrd="0" parTransId="{EB35ECA9-DDE2-4F8B-A7E6-0FD3023E526B}" sibTransId="{71F306B3-0724-45DF-8F2E-107BD4382191}"/>
    <dgm:cxn modelId="{F3130DE1-0CEE-4A65-90FD-5399ECC2221E}" srcId="{50B15257-3C75-48C6-9228-BAB34EEF7D44}" destId="{5C5452CC-7BFB-4F77-B599-24057FF11337}" srcOrd="2" destOrd="0" parTransId="{B96AF088-DE8B-49AA-8891-6E61FCE50126}" sibTransId="{3CD47343-B7E4-46D8-9E34-5478D8592BE8}"/>
    <dgm:cxn modelId="{12D1193D-8A09-4B42-B5A9-CDFCCBC012F7}" type="presOf" srcId="{5C5452CC-7BFB-4F77-B599-24057FF11337}" destId="{15ECC439-6ECD-469F-B6C0-819738F2BA97}" srcOrd="0" destOrd="0" presId="urn:microsoft.com/office/officeart/2005/8/layout/hList1"/>
    <dgm:cxn modelId="{44621CA6-5373-4F07-9729-9E4FE2826193}" type="presOf" srcId="{A56323A7-CEFA-4698-AAD8-10E96998E9AB}" destId="{9D85ABC5-7FCB-4D40-BC60-C4DC7C9E2FF8}" srcOrd="0" destOrd="0" presId="urn:microsoft.com/office/officeart/2005/8/layout/hList1"/>
    <dgm:cxn modelId="{B0E0DBBB-C075-4CC7-A4B7-2EE5280EF009}" srcId="{3F8A3D9A-B533-4A88-89AD-70D562669A6A}" destId="{1CC4F0CE-FFF4-46D7-A27D-AEFB5839107E}" srcOrd="0" destOrd="0" parTransId="{A1EB3BE1-A60B-4E04-9281-858AC3468DBC}" sibTransId="{DD411942-974F-4F01-90D2-9CEC75799DDE}"/>
    <dgm:cxn modelId="{0611CBCF-E04C-4589-AA58-727BCA751AC8}" srcId="{50B15257-3C75-48C6-9228-BAB34EEF7D44}" destId="{139912CB-B460-46F0-B931-B56B90F0EBB1}" srcOrd="0" destOrd="0" parTransId="{9BDBC57C-3849-4822-BDF3-FE1BDA78F676}" sibTransId="{CEB2872B-C298-47C4-BD25-F18166EF8DB9}"/>
    <dgm:cxn modelId="{BEFD846D-271A-48BD-A62F-8DE25749C390}" type="presOf" srcId="{1CC4F0CE-FFF4-46D7-A27D-AEFB5839107E}" destId="{057A8312-A775-49CD-9782-C54A65165896}" srcOrd="0" destOrd="0" presId="urn:microsoft.com/office/officeart/2005/8/layout/hList1"/>
    <dgm:cxn modelId="{2536DBF1-C35B-4124-B4CC-DCEC381D1585}" srcId="{139912CB-B460-46F0-B931-B56B90F0EBB1}" destId="{9BF8A282-34EE-4215-88A8-4F7A106CC177}" srcOrd="0" destOrd="0" parTransId="{917A2628-4962-4B57-B236-E42864BDE58B}" sibTransId="{665F4FE7-C412-4C1F-BBF8-B7D41DD5B973}"/>
    <dgm:cxn modelId="{C73F855B-D901-4C99-B6D4-FD74090D86B6}" type="presParOf" srcId="{E30B625E-9CB9-4694-AE0D-9B8D561299BD}" destId="{7E0CC195-29DB-4E5E-A010-A72BF012A331}" srcOrd="0" destOrd="0" presId="urn:microsoft.com/office/officeart/2005/8/layout/hList1"/>
    <dgm:cxn modelId="{6B71A5D2-E8AD-4B31-81D9-66FA995714A0}" type="presParOf" srcId="{7E0CC195-29DB-4E5E-A010-A72BF012A331}" destId="{6D08E3F8-E764-4F36-942F-FF5D52B757B5}" srcOrd="0" destOrd="0" presId="urn:microsoft.com/office/officeart/2005/8/layout/hList1"/>
    <dgm:cxn modelId="{03C9A66F-2392-425E-8722-19C5096EB2DD}" type="presParOf" srcId="{7E0CC195-29DB-4E5E-A010-A72BF012A331}" destId="{84202203-E1DD-415E-9B7A-5C2E76DC92F3}" srcOrd="1" destOrd="0" presId="urn:microsoft.com/office/officeart/2005/8/layout/hList1"/>
    <dgm:cxn modelId="{85938153-8C89-4480-A12F-DC5C9C219CF4}" type="presParOf" srcId="{E30B625E-9CB9-4694-AE0D-9B8D561299BD}" destId="{817CDFDA-6C41-44CA-AB85-597E14D601E7}" srcOrd="1" destOrd="0" presId="urn:microsoft.com/office/officeart/2005/8/layout/hList1"/>
    <dgm:cxn modelId="{C6A350D6-51FA-406A-866F-9CEC2E69A8C6}" type="presParOf" srcId="{E30B625E-9CB9-4694-AE0D-9B8D561299BD}" destId="{5D968C09-A84D-480D-973D-907728E0CD35}" srcOrd="2" destOrd="0" presId="urn:microsoft.com/office/officeart/2005/8/layout/hList1"/>
    <dgm:cxn modelId="{1043D015-9ED9-4FAB-B274-56F09C5945BB}" type="presParOf" srcId="{5D968C09-A84D-480D-973D-907728E0CD35}" destId="{7C649CD7-FBAB-4970-8C38-009EB374EFDF}" srcOrd="0" destOrd="0" presId="urn:microsoft.com/office/officeart/2005/8/layout/hList1"/>
    <dgm:cxn modelId="{F8387C63-F08D-4F8F-B88B-6B765D35075F}" type="presParOf" srcId="{5D968C09-A84D-480D-973D-907728E0CD35}" destId="{965CC436-74B6-4F9C-AACC-D7CBE6C3CC6E}" srcOrd="1" destOrd="0" presId="urn:microsoft.com/office/officeart/2005/8/layout/hList1"/>
    <dgm:cxn modelId="{C46D5514-F59A-4B65-BAC7-95D241077AE9}" type="presParOf" srcId="{E30B625E-9CB9-4694-AE0D-9B8D561299BD}" destId="{B41BF9B2-759D-45C3-BC19-49EB076B4D02}" srcOrd="3" destOrd="0" presId="urn:microsoft.com/office/officeart/2005/8/layout/hList1"/>
    <dgm:cxn modelId="{BADBF917-6B3C-4D3A-9C2B-3142C7CFC37B}" type="presParOf" srcId="{E30B625E-9CB9-4694-AE0D-9B8D561299BD}" destId="{008917AA-3690-4432-BC96-09D25D0B9CD1}" srcOrd="4" destOrd="0" presId="urn:microsoft.com/office/officeart/2005/8/layout/hList1"/>
    <dgm:cxn modelId="{F34DD781-2874-4F4A-AB66-66E90F6C0F6D}" type="presParOf" srcId="{008917AA-3690-4432-BC96-09D25D0B9CD1}" destId="{15ECC439-6ECD-469F-B6C0-819738F2BA97}" srcOrd="0" destOrd="0" presId="urn:microsoft.com/office/officeart/2005/8/layout/hList1"/>
    <dgm:cxn modelId="{1A8AB34F-5C5F-4656-9256-A029F6DADD61}" type="presParOf" srcId="{008917AA-3690-4432-BC96-09D25D0B9CD1}" destId="{9D85ABC5-7FCB-4D40-BC60-C4DC7C9E2FF8}" srcOrd="1" destOrd="0" presId="urn:microsoft.com/office/officeart/2005/8/layout/hList1"/>
    <dgm:cxn modelId="{42B89C7C-9DD1-4F10-B38E-02A7DA866EF9}" type="presParOf" srcId="{E30B625E-9CB9-4694-AE0D-9B8D561299BD}" destId="{9B6469EF-0D50-4D47-A40E-1FB83DE5F957}" srcOrd="5" destOrd="0" presId="urn:microsoft.com/office/officeart/2005/8/layout/hList1"/>
    <dgm:cxn modelId="{E6C39B0A-F44C-4DED-826B-29CBDB3DFB83}" type="presParOf" srcId="{E30B625E-9CB9-4694-AE0D-9B8D561299BD}" destId="{955DE66B-25E6-46AE-ACAF-BE06CB898BA2}" srcOrd="6" destOrd="0" presId="urn:microsoft.com/office/officeart/2005/8/layout/hList1"/>
    <dgm:cxn modelId="{550B4683-EEF9-426D-94BF-BB8907AE491F}" type="presParOf" srcId="{955DE66B-25E6-46AE-ACAF-BE06CB898BA2}" destId="{82A35F91-5BB1-4821-B91A-01BCB15C8317}" srcOrd="0" destOrd="0" presId="urn:microsoft.com/office/officeart/2005/8/layout/hList1"/>
    <dgm:cxn modelId="{6AF2E476-56A6-4CD0-A1D9-4D499ED86F52}" type="presParOf" srcId="{955DE66B-25E6-46AE-ACAF-BE06CB898BA2}" destId="{057A8312-A775-49CD-9782-C54A6516589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0B15257-3C75-48C6-9228-BAB34EEF7D4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41FE351-5567-4AB2-AC15-515A96841CE9}">
      <dgm:prSet phldrT="[Text]" custT="1"/>
      <dgm:spPr>
        <a:solidFill>
          <a:schemeClr val="accent6">
            <a:lumMod val="60000"/>
            <a:lumOff val="40000"/>
          </a:schemeClr>
        </a:solidFill>
        <a:ln>
          <a:solidFill>
            <a:schemeClr val="accent6">
              <a:lumMod val="60000"/>
              <a:lumOff val="40000"/>
            </a:schemeClr>
          </a:solidFill>
        </a:ln>
        <a:scene3d>
          <a:camera prst="orthographicFront"/>
          <a:lightRig rig="threePt" dir="t"/>
        </a:scene3d>
        <a:sp3d>
          <a:bevelT/>
        </a:sp3d>
      </dgm:spPr>
      <dgm:t>
        <a:bodyPr/>
        <a:lstStyle/>
        <a:p>
          <a:r>
            <a:rPr lang="en-US" sz="2000" u="none" dirty="0" smtClean="0">
              <a:solidFill>
                <a:schemeClr val="bg1"/>
              </a:solidFill>
              <a:latin typeface="Arial" panose="020B0604020202020204" pitchFamily="34" charset="0"/>
              <a:cs typeface="Arial" panose="020B0604020202020204" pitchFamily="34" charset="0"/>
            </a:rPr>
            <a:t>Remote Labs and Collaborations</a:t>
          </a:r>
          <a:endParaRPr lang="en-US" sz="2000" u="none" dirty="0">
            <a:solidFill>
              <a:schemeClr val="bg1"/>
            </a:solidFill>
            <a:latin typeface="Arial" panose="020B0604020202020204" pitchFamily="34" charset="0"/>
            <a:cs typeface="Arial" panose="020B0604020202020204" pitchFamily="34" charset="0"/>
          </a:endParaRPr>
        </a:p>
      </dgm:t>
    </dgm:pt>
    <dgm:pt modelId="{90058F5D-C8F9-4EAE-828C-4EECC92F0BDE}" type="sibTrans" cxnId="{B50C8A03-CEAA-4E56-8A6D-64AD3FB60069}">
      <dgm:prSet/>
      <dgm:spPr/>
      <dgm:t>
        <a:bodyPr/>
        <a:lstStyle/>
        <a:p>
          <a:endParaRPr lang="en-US"/>
        </a:p>
      </dgm:t>
    </dgm:pt>
    <dgm:pt modelId="{9B58051A-4D0C-4BDE-BBD9-8192232937ED}" type="parTrans" cxnId="{B50C8A03-CEAA-4E56-8A6D-64AD3FB60069}">
      <dgm:prSet/>
      <dgm:spPr/>
      <dgm:t>
        <a:bodyPr/>
        <a:lstStyle/>
        <a:p>
          <a:endParaRPr lang="en-US"/>
        </a:p>
      </dgm:t>
    </dgm:pt>
    <dgm:pt modelId="{8771B2E5-54E2-464D-8687-B0A8792466EC}">
      <dgm:prSet phldrT="[Text]" custT="1"/>
      <dgm:spPr>
        <a:solidFill>
          <a:schemeClr val="accent6">
            <a:lumMod val="40000"/>
            <a:lumOff val="60000"/>
            <a:alpha val="89804"/>
          </a:schemeClr>
        </a:solidFill>
        <a:ln>
          <a:solidFill>
            <a:schemeClr val="accent6">
              <a:lumMod val="60000"/>
              <a:lumOff val="40000"/>
              <a:alpha val="90000"/>
            </a:schemeClr>
          </a:solidFill>
        </a:ln>
        <a:scene3d>
          <a:camera prst="orthographicFront"/>
          <a:lightRig rig="threePt" dir="t"/>
        </a:scene3d>
        <a:sp3d>
          <a:bevelT/>
        </a:sp3d>
      </dgm:spPr>
      <dgm:t>
        <a:bodyPr/>
        <a:lstStyle/>
        <a:p>
          <a:r>
            <a:rPr lang="en-US" sz="2000" dirty="0" smtClean="0">
              <a:latin typeface="Arial" panose="020B0604020202020204" pitchFamily="34" charset="0"/>
              <a:cs typeface="Arial" panose="020B0604020202020204" pitchFamily="34" charset="0"/>
            </a:rPr>
            <a:t>Digital tools enable remote access to laboratories, allowing students to perform experiments and engage in hands-on learning experiences even if they are not physically present in a lab. This is particularly valuable for distance learning scenarios.</a:t>
          </a:r>
          <a:endParaRPr lang="en-US" sz="2000" dirty="0">
            <a:solidFill>
              <a:schemeClr val="bg1"/>
            </a:solidFill>
            <a:latin typeface="Arial" panose="020B0604020202020204" pitchFamily="34" charset="0"/>
            <a:cs typeface="Arial" panose="020B0604020202020204" pitchFamily="34" charset="0"/>
          </a:endParaRPr>
        </a:p>
      </dgm:t>
    </dgm:pt>
    <dgm:pt modelId="{45D6B390-8370-4103-BF40-E4D99C9C2937}" type="sibTrans" cxnId="{0AED4D59-AFC1-4137-AC81-FDAB20731EEF}">
      <dgm:prSet/>
      <dgm:spPr/>
      <dgm:t>
        <a:bodyPr/>
        <a:lstStyle/>
        <a:p>
          <a:endParaRPr lang="en-US"/>
        </a:p>
      </dgm:t>
    </dgm:pt>
    <dgm:pt modelId="{CB44F0CE-BD4C-46B7-BD6E-A8DE278B06E8}" type="parTrans" cxnId="{0AED4D59-AFC1-4137-AC81-FDAB20731EEF}">
      <dgm:prSet/>
      <dgm:spPr/>
      <dgm:t>
        <a:bodyPr/>
        <a:lstStyle/>
        <a:p>
          <a:endParaRPr lang="en-US"/>
        </a:p>
      </dgm:t>
    </dgm:pt>
    <dgm:pt modelId="{5C5452CC-7BFB-4F77-B599-24057FF11337}">
      <dgm:prSet phldrT="[Text]" custT="1"/>
      <dgm:spPr>
        <a:solidFill>
          <a:schemeClr val="accent2">
            <a:lumMod val="60000"/>
            <a:lumOff val="40000"/>
          </a:schemeClr>
        </a:solidFill>
        <a:ln>
          <a:solidFill>
            <a:schemeClr val="accent2">
              <a:lumMod val="60000"/>
              <a:lumOff val="40000"/>
            </a:schemeClr>
          </a:solidFill>
        </a:ln>
        <a:scene3d>
          <a:camera prst="orthographicFront"/>
          <a:lightRig rig="threePt" dir="t"/>
        </a:scene3d>
        <a:sp3d>
          <a:bevelT/>
        </a:sp3d>
      </dgm:spPr>
      <dgm:t>
        <a:bodyPr/>
        <a:lstStyle/>
        <a:p>
          <a:r>
            <a:rPr lang="en-US" sz="1800" u="none" dirty="0" smtClean="0">
              <a:solidFill>
                <a:schemeClr val="bg1"/>
              </a:solidFill>
              <a:latin typeface="Arial" panose="020B0604020202020204" pitchFamily="34" charset="0"/>
              <a:cs typeface="Arial" panose="020B0604020202020204" pitchFamily="34" charset="0"/>
            </a:rPr>
            <a:t>Professional Development Opportunities for Educators</a:t>
          </a:r>
          <a:endParaRPr lang="en-US" sz="1800" u="none" dirty="0">
            <a:solidFill>
              <a:schemeClr val="bg1"/>
            </a:solidFill>
            <a:latin typeface="Arial" panose="020B0604020202020204" pitchFamily="34" charset="0"/>
            <a:cs typeface="Arial" panose="020B0604020202020204" pitchFamily="34" charset="0"/>
          </a:endParaRPr>
        </a:p>
      </dgm:t>
    </dgm:pt>
    <dgm:pt modelId="{3CD47343-B7E4-46D8-9E34-5478D8592BE8}" type="sibTrans" cxnId="{F3130DE1-0CEE-4A65-90FD-5399ECC2221E}">
      <dgm:prSet/>
      <dgm:spPr/>
      <dgm:t>
        <a:bodyPr/>
        <a:lstStyle/>
        <a:p>
          <a:endParaRPr lang="en-US"/>
        </a:p>
      </dgm:t>
    </dgm:pt>
    <dgm:pt modelId="{B96AF088-DE8B-49AA-8891-6E61FCE50126}" type="parTrans" cxnId="{F3130DE1-0CEE-4A65-90FD-5399ECC2221E}">
      <dgm:prSet/>
      <dgm:spPr/>
      <dgm:t>
        <a:bodyPr/>
        <a:lstStyle/>
        <a:p>
          <a:endParaRPr lang="en-US"/>
        </a:p>
      </dgm:t>
    </dgm:pt>
    <dgm:pt modelId="{9BF8A282-34EE-4215-88A8-4F7A106CC177}">
      <dgm:prSet/>
      <dgm:spPr>
        <a:solidFill>
          <a:schemeClr val="accent3">
            <a:lumMod val="40000"/>
            <a:lumOff val="60000"/>
            <a:alpha val="90000"/>
          </a:schemeClr>
        </a:solidFill>
        <a:ln>
          <a:solidFill>
            <a:schemeClr val="accent3">
              <a:lumMod val="60000"/>
              <a:lumOff val="40000"/>
              <a:alpha val="90000"/>
            </a:schemeClr>
          </a:solidFill>
        </a:ln>
        <a:scene3d>
          <a:camera prst="orthographicFront"/>
          <a:lightRig rig="threePt" dir="t"/>
        </a:scene3d>
        <a:sp3d>
          <a:bevelT/>
        </a:sp3d>
      </dgm:spPr>
      <dgm:t>
        <a:bodyPr/>
        <a:lstStyle/>
        <a:p>
          <a:r>
            <a:rPr lang="en-US" dirty="0" smtClean="0">
              <a:latin typeface="Arial" panose="020B0604020202020204" pitchFamily="34" charset="0"/>
              <a:cs typeface="Arial" panose="020B0604020202020204" pitchFamily="34" charset="0"/>
            </a:rPr>
            <a:t>Tools like PowerPoint, Prezi, or other multimedia presentation software allow students to create visually appealing presentations, enhancing their communication skills and ability to share findings with peers.</a:t>
          </a:r>
          <a:endParaRPr lang="el-GR" dirty="0">
            <a:latin typeface="Arial" panose="020B0604020202020204" pitchFamily="34" charset="0"/>
            <a:cs typeface="Arial" panose="020B0604020202020204" pitchFamily="34" charset="0"/>
          </a:endParaRPr>
        </a:p>
      </dgm:t>
    </dgm:pt>
    <dgm:pt modelId="{917A2628-4962-4B57-B236-E42864BDE58B}" type="parTrans" cxnId="{2536DBF1-C35B-4124-B4CC-DCEC381D1585}">
      <dgm:prSet/>
      <dgm:spPr/>
      <dgm:t>
        <a:bodyPr/>
        <a:lstStyle/>
        <a:p>
          <a:endParaRPr lang="en-US"/>
        </a:p>
      </dgm:t>
    </dgm:pt>
    <dgm:pt modelId="{665F4FE7-C412-4C1F-BBF8-B7D41DD5B973}" type="sibTrans" cxnId="{2536DBF1-C35B-4124-B4CC-DCEC381D1585}">
      <dgm:prSet/>
      <dgm:spPr/>
      <dgm:t>
        <a:bodyPr/>
        <a:lstStyle/>
        <a:p>
          <a:endParaRPr lang="en-US"/>
        </a:p>
      </dgm:t>
    </dgm:pt>
    <dgm:pt modelId="{A56323A7-CEFA-4698-AAD8-10E96998E9AB}">
      <dgm:prSet custT="1"/>
      <dgm:spPr>
        <a:solidFill>
          <a:schemeClr val="tx2">
            <a:lumMod val="90000"/>
            <a:alpha val="89804"/>
          </a:schemeClr>
        </a:solidFill>
        <a:ln>
          <a:solidFill>
            <a:schemeClr val="accent2">
              <a:lumMod val="60000"/>
              <a:lumOff val="40000"/>
              <a:alpha val="90000"/>
            </a:schemeClr>
          </a:solidFill>
        </a:ln>
        <a:scene3d>
          <a:camera prst="orthographicFront"/>
          <a:lightRig rig="threePt" dir="t"/>
        </a:scene3d>
        <a:sp3d>
          <a:bevelT/>
        </a:sp3d>
      </dgm:spPr>
      <dgm:t>
        <a:bodyPr/>
        <a:lstStyle/>
        <a:p>
          <a:r>
            <a:rPr lang="en-US" sz="2000" dirty="0" smtClean="0">
              <a:latin typeface="Arial" panose="020B0604020202020204" pitchFamily="34" charset="0"/>
              <a:cs typeface="Arial" panose="020B0604020202020204" pitchFamily="34" charset="0"/>
            </a:rPr>
            <a:t>Digital tools provide educators with access to professional development opportunities, webinars, and online communities where they can collaborate, share best practices, and stay informed about the latest trends in STEM education.</a:t>
          </a:r>
          <a:endParaRPr lang="en-US" sz="2000" dirty="0">
            <a:solidFill>
              <a:schemeClr val="bg1"/>
            </a:solidFill>
            <a:latin typeface="Arial" panose="020B0604020202020204" pitchFamily="34" charset="0"/>
            <a:cs typeface="Arial" panose="020B0604020202020204" pitchFamily="34" charset="0"/>
          </a:endParaRPr>
        </a:p>
      </dgm:t>
    </dgm:pt>
    <dgm:pt modelId="{71F306B3-0724-45DF-8F2E-107BD4382191}" type="sibTrans" cxnId="{8EF26B73-11F0-4AC5-A544-795795CEC199}">
      <dgm:prSet/>
      <dgm:spPr/>
      <dgm:t>
        <a:bodyPr/>
        <a:lstStyle/>
        <a:p>
          <a:endParaRPr lang="en-US"/>
        </a:p>
      </dgm:t>
    </dgm:pt>
    <dgm:pt modelId="{EB35ECA9-DDE2-4F8B-A7E6-0FD3023E526B}" type="parTrans" cxnId="{8EF26B73-11F0-4AC5-A544-795795CEC199}">
      <dgm:prSet/>
      <dgm:spPr/>
      <dgm:t>
        <a:bodyPr/>
        <a:lstStyle/>
        <a:p>
          <a:endParaRPr lang="en-US"/>
        </a:p>
      </dgm:t>
    </dgm:pt>
    <dgm:pt modelId="{139912CB-B460-46F0-B931-B56B90F0EBB1}">
      <dgm:prSet phldrT="[Text]" custT="1"/>
      <dgm:spPr>
        <a:solidFill>
          <a:schemeClr val="accent4">
            <a:lumMod val="60000"/>
            <a:lumOff val="40000"/>
          </a:schemeClr>
        </a:solidFill>
        <a:ln>
          <a:solidFill>
            <a:schemeClr val="accent3">
              <a:lumMod val="60000"/>
              <a:lumOff val="40000"/>
            </a:schemeClr>
          </a:solidFill>
        </a:ln>
        <a:scene3d>
          <a:camera prst="orthographicFront"/>
          <a:lightRig rig="threePt" dir="t"/>
        </a:scene3d>
        <a:sp3d>
          <a:bevelT/>
        </a:sp3d>
      </dgm:spPr>
      <dgm:t>
        <a:bodyPr/>
        <a:lstStyle/>
        <a:p>
          <a:r>
            <a:rPr lang="en-US" sz="2000" u="none" dirty="0" smtClean="0">
              <a:solidFill>
                <a:schemeClr val="bg1"/>
              </a:solidFill>
              <a:latin typeface="Arial" panose="020B0604020202020204" pitchFamily="34" charset="0"/>
              <a:cs typeface="Arial" panose="020B0604020202020204" pitchFamily="34" charset="0"/>
            </a:rPr>
            <a:t>Multimedia Presentations and Content Creation</a:t>
          </a:r>
          <a:endParaRPr lang="en-US" sz="2000" u="none" dirty="0">
            <a:solidFill>
              <a:schemeClr val="bg1"/>
            </a:solidFill>
            <a:latin typeface="Arial" panose="020B0604020202020204" pitchFamily="34" charset="0"/>
            <a:cs typeface="Arial" panose="020B0604020202020204" pitchFamily="34" charset="0"/>
          </a:endParaRPr>
        </a:p>
      </dgm:t>
    </dgm:pt>
    <dgm:pt modelId="{CEB2872B-C298-47C4-BD25-F18166EF8DB9}" type="sibTrans" cxnId="{0611CBCF-E04C-4589-AA58-727BCA751AC8}">
      <dgm:prSet/>
      <dgm:spPr/>
      <dgm:t>
        <a:bodyPr/>
        <a:lstStyle/>
        <a:p>
          <a:endParaRPr lang="en-US"/>
        </a:p>
      </dgm:t>
    </dgm:pt>
    <dgm:pt modelId="{9BDBC57C-3849-4822-BDF3-FE1BDA78F676}" type="parTrans" cxnId="{0611CBCF-E04C-4589-AA58-727BCA751AC8}">
      <dgm:prSet/>
      <dgm:spPr/>
      <dgm:t>
        <a:bodyPr/>
        <a:lstStyle/>
        <a:p>
          <a:endParaRPr lang="en-US"/>
        </a:p>
      </dgm:t>
    </dgm:pt>
    <dgm:pt modelId="{E30B625E-9CB9-4694-AE0D-9B8D561299BD}" type="pres">
      <dgm:prSet presAssocID="{50B15257-3C75-48C6-9228-BAB34EEF7D44}" presName="Name0" presStyleCnt="0">
        <dgm:presLayoutVars>
          <dgm:dir/>
          <dgm:animLvl val="lvl"/>
          <dgm:resizeHandles val="exact"/>
        </dgm:presLayoutVars>
      </dgm:prSet>
      <dgm:spPr/>
      <dgm:t>
        <a:bodyPr/>
        <a:lstStyle/>
        <a:p>
          <a:endParaRPr lang="en-US"/>
        </a:p>
      </dgm:t>
    </dgm:pt>
    <dgm:pt modelId="{7E0CC195-29DB-4E5E-A010-A72BF012A331}" type="pres">
      <dgm:prSet presAssocID="{139912CB-B460-46F0-B931-B56B90F0EBB1}" presName="composite" presStyleCnt="0"/>
      <dgm:spPr>
        <a:scene3d>
          <a:camera prst="orthographicFront"/>
          <a:lightRig rig="threePt" dir="t"/>
        </a:scene3d>
        <a:sp3d>
          <a:bevelT/>
        </a:sp3d>
      </dgm:spPr>
      <dgm:t>
        <a:bodyPr/>
        <a:lstStyle/>
        <a:p>
          <a:endParaRPr lang="en-US"/>
        </a:p>
      </dgm:t>
    </dgm:pt>
    <dgm:pt modelId="{6D08E3F8-E764-4F36-942F-FF5D52B757B5}" type="pres">
      <dgm:prSet presAssocID="{139912CB-B460-46F0-B931-B56B90F0EBB1}" presName="parTx" presStyleLbl="alignNode1" presStyleIdx="0" presStyleCnt="3">
        <dgm:presLayoutVars>
          <dgm:chMax val="0"/>
          <dgm:chPref val="0"/>
          <dgm:bulletEnabled val="1"/>
        </dgm:presLayoutVars>
      </dgm:prSet>
      <dgm:spPr/>
      <dgm:t>
        <a:bodyPr/>
        <a:lstStyle/>
        <a:p>
          <a:endParaRPr lang="en-US"/>
        </a:p>
      </dgm:t>
    </dgm:pt>
    <dgm:pt modelId="{84202203-E1DD-415E-9B7A-5C2E76DC92F3}" type="pres">
      <dgm:prSet presAssocID="{139912CB-B460-46F0-B931-B56B90F0EBB1}" presName="desTx" presStyleLbl="alignAccFollowNode1" presStyleIdx="0" presStyleCnt="3" custLinFactNeighborY="596">
        <dgm:presLayoutVars>
          <dgm:bulletEnabled val="1"/>
        </dgm:presLayoutVars>
      </dgm:prSet>
      <dgm:spPr/>
      <dgm:t>
        <a:bodyPr/>
        <a:lstStyle/>
        <a:p>
          <a:endParaRPr lang="en-US"/>
        </a:p>
      </dgm:t>
    </dgm:pt>
    <dgm:pt modelId="{817CDFDA-6C41-44CA-AB85-597E14D601E7}" type="pres">
      <dgm:prSet presAssocID="{CEB2872B-C298-47C4-BD25-F18166EF8DB9}" presName="space" presStyleCnt="0"/>
      <dgm:spPr>
        <a:scene3d>
          <a:camera prst="orthographicFront"/>
          <a:lightRig rig="threePt" dir="t"/>
        </a:scene3d>
        <a:sp3d>
          <a:bevelT/>
        </a:sp3d>
      </dgm:spPr>
      <dgm:t>
        <a:bodyPr/>
        <a:lstStyle/>
        <a:p>
          <a:endParaRPr lang="en-US"/>
        </a:p>
      </dgm:t>
    </dgm:pt>
    <dgm:pt modelId="{5D968C09-A84D-480D-973D-907728E0CD35}" type="pres">
      <dgm:prSet presAssocID="{541FE351-5567-4AB2-AC15-515A96841CE9}" presName="composite" presStyleCnt="0"/>
      <dgm:spPr>
        <a:scene3d>
          <a:camera prst="orthographicFront"/>
          <a:lightRig rig="threePt" dir="t"/>
        </a:scene3d>
        <a:sp3d>
          <a:bevelT/>
        </a:sp3d>
      </dgm:spPr>
      <dgm:t>
        <a:bodyPr/>
        <a:lstStyle/>
        <a:p>
          <a:endParaRPr lang="en-US"/>
        </a:p>
      </dgm:t>
    </dgm:pt>
    <dgm:pt modelId="{7C649CD7-FBAB-4970-8C38-009EB374EFDF}" type="pres">
      <dgm:prSet presAssocID="{541FE351-5567-4AB2-AC15-515A96841CE9}" presName="parTx" presStyleLbl="alignNode1" presStyleIdx="1" presStyleCnt="3">
        <dgm:presLayoutVars>
          <dgm:chMax val="0"/>
          <dgm:chPref val="0"/>
          <dgm:bulletEnabled val="1"/>
        </dgm:presLayoutVars>
      </dgm:prSet>
      <dgm:spPr/>
      <dgm:t>
        <a:bodyPr/>
        <a:lstStyle/>
        <a:p>
          <a:endParaRPr lang="en-US"/>
        </a:p>
      </dgm:t>
    </dgm:pt>
    <dgm:pt modelId="{965CC436-74B6-4F9C-AACC-D7CBE6C3CC6E}" type="pres">
      <dgm:prSet presAssocID="{541FE351-5567-4AB2-AC15-515A96841CE9}" presName="desTx" presStyleLbl="alignAccFollowNode1" presStyleIdx="1" presStyleCnt="3" custLinFactNeighborY="894">
        <dgm:presLayoutVars>
          <dgm:bulletEnabled val="1"/>
        </dgm:presLayoutVars>
      </dgm:prSet>
      <dgm:spPr/>
      <dgm:t>
        <a:bodyPr/>
        <a:lstStyle/>
        <a:p>
          <a:endParaRPr lang="en-US"/>
        </a:p>
      </dgm:t>
    </dgm:pt>
    <dgm:pt modelId="{B41BF9B2-759D-45C3-BC19-49EB076B4D02}" type="pres">
      <dgm:prSet presAssocID="{90058F5D-C8F9-4EAE-828C-4EECC92F0BDE}" presName="space" presStyleCnt="0"/>
      <dgm:spPr>
        <a:scene3d>
          <a:camera prst="orthographicFront"/>
          <a:lightRig rig="threePt" dir="t"/>
        </a:scene3d>
        <a:sp3d>
          <a:bevelT/>
        </a:sp3d>
      </dgm:spPr>
      <dgm:t>
        <a:bodyPr/>
        <a:lstStyle/>
        <a:p>
          <a:endParaRPr lang="en-US"/>
        </a:p>
      </dgm:t>
    </dgm:pt>
    <dgm:pt modelId="{008917AA-3690-4432-BC96-09D25D0B9CD1}" type="pres">
      <dgm:prSet presAssocID="{5C5452CC-7BFB-4F77-B599-24057FF11337}" presName="composite" presStyleCnt="0"/>
      <dgm:spPr>
        <a:scene3d>
          <a:camera prst="orthographicFront"/>
          <a:lightRig rig="threePt" dir="t"/>
        </a:scene3d>
        <a:sp3d>
          <a:bevelT/>
        </a:sp3d>
      </dgm:spPr>
      <dgm:t>
        <a:bodyPr/>
        <a:lstStyle/>
        <a:p>
          <a:endParaRPr lang="en-US"/>
        </a:p>
      </dgm:t>
    </dgm:pt>
    <dgm:pt modelId="{15ECC439-6ECD-469F-B6C0-819738F2BA97}" type="pres">
      <dgm:prSet presAssocID="{5C5452CC-7BFB-4F77-B599-24057FF11337}" presName="parTx" presStyleLbl="alignNode1" presStyleIdx="2" presStyleCnt="3">
        <dgm:presLayoutVars>
          <dgm:chMax val="0"/>
          <dgm:chPref val="0"/>
          <dgm:bulletEnabled val="1"/>
        </dgm:presLayoutVars>
      </dgm:prSet>
      <dgm:spPr/>
      <dgm:t>
        <a:bodyPr/>
        <a:lstStyle/>
        <a:p>
          <a:endParaRPr lang="en-US"/>
        </a:p>
      </dgm:t>
    </dgm:pt>
    <dgm:pt modelId="{9D85ABC5-7FCB-4D40-BC60-C4DC7C9E2FF8}" type="pres">
      <dgm:prSet presAssocID="{5C5452CC-7BFB-4F77-B599-24057FF11337}" presName="desTx" presStyleLbl="alignAccFollowNode1" presStyleIdx="2" presStyleCnt="3" custLinFactNeighborY="894">
        <dgm:presLayoutVars>
          <dgm:bulletEnabled val="1"/>
        </dgm:presLayoutVars>
      </dgm:prSet>
      <dgm:spPr/>
      <dgm:t>
        <a:bodyPr/>
        <a:lstStyle/>
        <a:p>
          <a:endParaRPr lang="en-US"/>
        </a:p>
      </dgm:t>
    </dgm:pt>
  </dgm:ptLst>
  <dgm:cxnLst>
    <dgm:cxn modelId="{CBBFC072-4132-49B4-91D4-A76EF330DD38}" type="presOf" srcId="{139912CB-B460-46F0-B931-B56B90F0EBB1}" destId="{6D08E3F8-E764-4F36-942F-FF5D52B757B5}" srcOrd="0" destOrd="0" presId="urn:microsoft.com/office/officeart/2005/8/layout/hList1"/>
    <dgm:cxn modelId="{0AED4D59-AFC1-4137-AC81-FDAB20731EEF}" srcId="{541FE351-5567-4AB2-AC15-515A96841CE9}" destId="{8771B2E5-54E2-464D-8687-B0A8792466EC}" srcOrd="0" destOrd="0" parTransId="{CB44F0CE-BD4C-46B7-BD6E-A8DE278B06E8}" sibTransId="{45D6B390-8370-4103-BF40-E4D99C9C2937}"/>
    <dgm:cxn modelId="{B3A7B776-47E7-4C7B-B45C-C21734174A92}" type="presOf" srcId="{8771B2E5-54E2-464D-8687-B0A8792466EC}" destId="{965CC436-74B6-4F9C-AACC-D7CBE6C3CC6E}" srcOrd="0" destOrd="0" presId="urn:microsoft.com/office/officeart/2005/8/layout/hList1"/>
    <dgm:cxn modelId="{3163AE52-6FBB-4E7A-BCE6-F5DC846B1CB7}" type="presOf" srcId="{541FE351-5567-4AB2-AC15-515A96841CE9}" destId="{7C649CD7-FBAB-4970-8C38-009EB374EFDF}" srcOrd="0" destOrd="0" presId="urn:microsoft.com/office/officeart/2005/8/layout/hList1"/>
    <dgm:cxn modelId="{B50C8A03-CEAA-4E56-8A6D-64AD3FB60069}" srcId="{50B15257-3C75-48C6-9228-BAB34EEF7D44}" destId="{541FE351-5567-4AB2-AC15-515A96841CE9}" srcOrd="1" destOrd="0" parTransId="{9B58051A-4D0C-4BDE-BBD9-8192232937ED}" sibTransId="{90058F5D-C8F9-4EAE-828C-4EECC92F0BDE}"/>
    <dgm:cxn modelId="{9DD895AE-E0E5-4247-B057-EA7A1461F6AD}" type="presOf" srcId="{50B15257-3C75-48C6-9228-BAB34EEF7D44}" destId="{E30B625E-9CB9-4694-AE0D-9B8D561299BD}" srcOrd="0" destOrd="0" presId="urn:microsoft.com/office/officeart/2005/8/layout/hList1"/>
    <dgm:cxn modelId="{FDEBFCDE-3A09-4728-8597-04DF58615E78}" type="presOf" srcId="{9BF8A282-34EE-4215-88A8-4F7A106CC177}" destId="{84202203-E1DD-415E-9B7A-5C2E76DC92F3}" srcOrd="0" destOrd="0" presId="urn:microsoft.com/office/officeart/2005/8/layout/hList1"/>
    <dgm:cxn modelId="{8EF26B73-11F0-4AC5-A544-795795CEC199}" srcId="{5C5452CC-7BFB-4F77-B599-24057FF11337}" destId="{A56323A7-CEFA-4698-AAD8-10E96998E9AB}" srcOrd="0" destOrd="0" parTransId="{EB35ECA9-DDE2-4F8B-A7E6-0FD3023E526B}" sibTransId="{71F306B3-0724-45DF-8F2E-107BD4382191}"/>
    <dgm:cxn modelId="{F3130DE1-0CEE-4A65-90FD-5399ECC2221E}" srcId="{50B15257-3C75-48C6-9228-BAB34EEF7D44}" destId="{5C5452CC-7BFB-4F77-B599-24057FF11337}" srcOrd="2" destOrd="0" parTransId="{B96AF088-DE8B-49AA-8891-6E61FCE50126}" sibTransId="{3CD47343-B7E4-46D8-9E34-5478D8592BE8}"/>
    <dgm:cxn modelId="{12D1193D-8A09-4B42-B5A9-CDFCCBC012F7}" type="presOf" srcId="{5C5452CC-7BFB-4F77-B599-24057FF11337}" destId="{15ECC439-6ECD-469F-B6C0-819738F2BA97}" srcOrd="0" destOrd="0" presId="urn:microsoft.com/office/officeart/2005/8/layout/hList1"/>
    <dgm:cxn modelId="{44621CA6-5373-4F07-9729-9E4FE2826193}" type="presOf" srcId="{A56323A7-CEFA-4698-AAD8-10E96998E9AB}" destId="{9D85ABC5-7FCB-4D40-BC60-C4DC7C9E2FF8}" srcOrd="0" destOrd="0" presId="urn:microsoft.com/office/officeart/2005/8/layout/hList1"/>
    <dgm:cxn modelId="{0611CBCF-E04C-4589-AA58-727BCA751AC8}" srcId="{50B15257-3C75-48C6-9228-BAB34EEF7D44}" destId="{139912CB-B460-46F0-B931-B56B90F0EBB1}" srcOrd="0" destOrd="0" parTransId="{9BDBC57C-3849-4822-BDF3-FE1BDA78F676}" sibTransId="{CEB2872B-C298-47C4-BD25-F18166EF8DB9}"/>
    <dgm:cxn modelId="{2536DBF1-C35B-4124-B4CC-DCEC381D1585}" srcId="{139912CB-B460-46F0-B931-B56B90F0EBB1}" destId="{9BF8A282-34EE-4215-88A8-4F7A106CC177}" srcOrd="0" destOrd="0" parTransId="{917A2628-4962-4B57-B236-E42864BDE58B}" sibTransId="{665F4FE7-C412-4C1F-BBF8-B7D41DD5B973}"/>
    <dgm:cxn modelId="{C73F855B-D901-4C99-B6D4-FD74090D86B6}" type="presParOf" srcId="{E30B625E-9CB9-4694-AE0D-9B8D561299BD}" destId="{7E0CC195-29DB-4E5E-A010-A72BF012A331}" srcOrd="0" destOrd="0" presId="urn:microsoft.com/office/officeart/2005/8/layout/hList1"/>
    <dgm:cxn modelId="{6B71A5D2-E8AD-4B31-81D9-66FA995714A0}" type="presParOf" srcId="{7E0CC195-29DB-4E5E-A010-A72BF012A331}" destId="{6D08E3F8-E764-4F36-942F-FF5D52B757B5}" srcOrd="0" destOrd="0" presId="urn:microsoft.com/office/officeart/2005/8/layout/hList1"/>
    <dgm:cxn modelId="{03C9A66F-2392-425E-8722-19C5096EB2DD}" type="presParOf" srcId="{7E0CC195-29DB-4E5E-A010-A72BF012A331}" destId="{84202203-E1DD-415E-9B7A-5C2E76DC92F3}" srcOrd="1" destOrd="0" presId="urn:microsoft.com/office/officeart/2005/8/layout/hList1"/>
    <dgm:cxn modelId="{85938153-8C89-4480-A12F-DC5C9C219CF4}" type="presParOf" srcId="{E30B625E-9CB9-4694-AE0D-9B8D561299BD}" destId="{817CDFDA-6C41-44CA-AB85-597E14D601E7}" srcOrd="1" destOrd="0" presId="urn:microsoft.com/office/officeart/2005/8/layout/hList1"/>
    <dgm:cxn modelId="{C6A350D6-51FA-406A-866F-9CEC2E69A8C6}" type="presParOf" srcId="{E30B625E-9CB9-4694-AE0D-9B8D561299BD}" destId="{5D968C09-A84D-480D-973D-907728E0CD35}" srcOrd="2" destOrd="0" presId="urn:microsoft.com/office/officeart/2005/8/layout/hList1"/>
    <dgm:cxn modelId="{1043D015-9ED9-4FAB-B274-56F09C5945BB}" type="presParOf" srcId="{5D968C09-A84D-480D-973D-907728E0CD35}" destId="{7C649CD7-FBAB-4970-8C38-009EB374EFDF}" srcOrd="0" destOrd="0" presId="urn:microsoft.com/office/officeart/2005/8/layout/hList1"/>
    <dgm:cxn modelId="{F8387C63-F08D-4F8F-B88B-6B765D35075F}" type="presParOf" srcId="{5D968C09-A84D-480D-973D-907728E0CD35}" destId="{965CC436-74B6-4F9C-AACC-D7CBE6C3CC6E}" srcOrd="1" destOrd="0" presId="urn:microsoft.com/office/officeart/2005/8/layout/hList1"/>
    <dgm:cxn modelId="{C46D5514-F59A-4B65-BAC7-95D241077AE9}" type="presParOf" srcId="{E30B625E-9CB9-4694-AE0D-9B8D561299BD}" destId="{B41BF9B2-759D-45C3-BC19-49EB076B4D02}" srcOrd="3" destOrd="0" presId="urn:microsoft.com/office/officeart/2005/8/layout/hList1"/>
    <dgm:cxn modelId="{BADBF917-6B3C-4D3A-9C2B-3142C7CFC37B}" type="presParOf" srcId="{E30B625E-9CB9-4694-AE0D-9B8D561299BD}" destId="{008917AA-3690-4432-BC96-09D25D0B9CD1}" srcOrd="4" destOrd="0" presId="urn:microsoft.com/office/officeart/2005/8/layout/hList1"/>
    <dgm:cxn modelId="{F34DD781-2874-4F4A-AB66-66E90F6C0F6D}" type="presParOf" srcId="{008917AA-3690-4432-BC96-09D25D0B9CD1}" destId="{15ECC439-6ECD-469F-B6C0-819738F2BA97}" srcOrd="0" destOrd="0" presId="urn:microsoft.com/office/officeart/2005/8/layout/hList1"/>
    <dgm:cxn modelId="{1A8AB34F-5C5F-4656-9256-A029F6DADD61}" type="presParOf" srcId="{008917AA-3690-4432-BC96-09D25D0B9CD1}" destId="{9D85ABC5-7FCB-4D40-BC60-C4DC7C9E2FF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B15257-3C75-48C6-9228-BAB34EEF7D4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39912CB-B460-46F0-B931-B56B90F0EBB1}">
      <dgm:prSet phldrT="[Text]" custT="1"/>
      <dgm:spPr>
        <a:solidFill>
          <a:srgbClr val="FFFF00"/>
        </a:solidFill>
        <a:ln>
          <a:solidFill>
            <a:schemeClr val="accent6">
              <a:lumMod val="75000"/>
            </a:schemeClr>
          </a:solidFill>
        </a:ln>
        <a:scene3d>
          <a:camera prst="orthographicFront"/>
          <a:lightRig rig="threePt" dir="t"/>
        </a:scene3d>
        <a:sp3d>
          <a:bevelT/>
        </a:sp3d>
      </dgm:spPr>
      <dgm:t>
        <a:bodyPr/>
        <a:lstStyle/>
        <a:p>
          <a:r>
            <a:rPr lang="en-US" sz="2000" u="none" dirty="0" smtClean="0">
              <a:solidFill>
                <a:schemeClr val="bg1"/>
              </a:solidFill>
              <a:latin typeface="Arial" panose="020B0604020202020204" pitchFamily="34" charset="0"/>
              <a:cs typeface="Arial" panose="020B0604020202020204" pitchFamily="34" charset="0"/>
            </a:rPr>
            <a:t>OT – Operational technology</a:t>
          </a:r>
          <a:endParaRPr lang="en-US" sz="2000" u="none" dirty="0">
            <a:solidFill>
              <a:schemeClr val="bg1"/>
            </a:solidFill>
            <a:latin typeface="Arial" panose="020B0604020202020204" pitchFamily="34" charset="0"/>
            <a:cs typeface="Arial" panose="020B0604020202020204" pitchFamily="34" charset="0"/>
          </a:endParaRPr>
        </a:p>
      </dgm:t>
    </dgm:pt>
    <dgm:pt modelId="{9BDBC57C-3849-4822-BDF3-FE1BDA78F676}" type="parTrans" cxnId="{0611CBCF-E04C-4589-AA58-727BCA751AC8}">
      <dgm:prSet/>
      <dgm:spPr/>
      <dgm:t>
        <a:bodyPr/>
        <a:lstStyle/>
        <a:p>
          <a:endParaRPr lang="en-US"/>
        </a:p>
      </dgm:t>
    </dgm:pt>
    <dgm:pt modelId="{CEB2872B-C298-47C4-BD25-F18166EF8DB9}" type="sibTrans" cxnId="{0611CBCF-E04C-4589-AA58-727BCA751AC8}">
      <dgm:prSet/>
      <dgm:spPr/>
      <dgm:t>
        <a:bodyPr/>
        <a:lstStyle/>
        <a:p>
          <a:endParaRPr lang="en-US"/>
        </a:p>
      </dgm:t>
    </dgm:pt>
    <dgm:pt modelId="{B8F695CE-26F9-47AE-8E39-C7FB4494711D}">
      <dgm:prSet phldrT="[Text]" custT="1"/>
      <dgm:spPr>
        <a:solidFill>
          <a:schemeClr val="accent6">
            <a:lumMod val="40000"/>
            <a:lumOff val="60000"/>
            <a:alpha val="90000"/>
          </a:schemeClr>
        </a:solidFill>
        <a:ln>
          <a:solidFill>
            <a:schemeClr val="accent6">
              <a:lumMod val="75000"/>
              <a:alpha val="90000"/>
            </a:schemeClr>
          </a:solidFill>
        </a:ln>
        <a:scene3d>
          <a:camera prst="orthographicFront"/>
          <a:lightRig rig="threePt" dir="t"/>
        </a:scene3d>
        <a:sp3d>
          <a:bevelT/>
        </a:sp3d>
      </dgm:spPr>
      <dgm:t>
        <a:bodyPr/>
        <a:lstStyle/>
        <a:p>
          <a:pPr algn="l"/>
          <a:r>
            <a:rPr lang="en-US" sz="2400" dirty="0" smtClean="0">
              <a:solidFill>
                <a:schemeClr val="bg1"/>
              </a:solidFill>
              <a:latin typeface="Arial" panose="020B0604020202020204" pitchFamily="34" charset="0"/>
              <a:cs typeface="Arial" panose="020B0604020202020204" pitchFamily="34" charset="0"/>
            </a:rPr>
            <a:t>Operational Technology is a powerful combination of hardware and software that enables companies to secure their industrial networks. </a:t>
          </a:r>
          <a:endParaRPr lang="en-US" sz="2400" dirty="0">
            <a:solidFill>
              <a:schemeClr val="bg1"/>
            </a:solidFill>
            <a:latin typeface="Arial" panose="020B0604020202020204" pitchFamily="34" charset="0"/>
            <a:cs typeface="Arial" panose="020B0604020202020204" pitchFamily="34" charset="0"/>
          </a:endParaRPr>
        </a:p>
      </dgm:t>
    </dgm:pt>
    <dgm:pt modelId="{DDB7D742-51F6-4E14-A322-E30EF4CB6CE5}" type="parTrans" cxnId="{D187109C-E35F-440E-98A5-2CC5F18A33DE}">
      <dgm:prSet/>
      <dgm:spPr/>
      <dgm:t>
        <a:bodyPr/>
        <a:lstStyle/>
        <a:p>
          <a:endParaRPr lang="en-US"/>
        </a:p>
      </dgm:t>
    </dgm:pt>
    <dgm:pt modelId="{3E8661B5-3B6F-4B74-8CBF-A20FDAFA56D7}" type="sibTrans" cxnId="{D187109C-E35F-440E-98A5-2CC5F18A33DE}">
      <dgm:prSet/>
      <dgm:spPr/>
      <dgm:t>
        <a:bodyPr/>
        <a:lstStyle/>
        <a:p>
          <a:endParaRPr lang="en-US"/>
        </a:p>
      </dgm:t>
    </dgm:pt>
    <dgm:pt modelId="{541FE351-5567-4AB2-AC15-515A96841CE9}">
      <dgm:prSet phldrT="[Text]" custT="1"/>
      <dgm:spPr>
        <a:solidFill>
          <a:srgbClr val="E68686"/>
        </a:solidFill>
        <a:ln>
          <a:solidFill>
            <a:srgbClr val="BF176B"/>
          </a:solidFill>
        </a:ln>
        <a:scene3d>
          <a:camera prst="orthographicFront"/>
          <a:lightRig rig="threePt" dir="t"/>
        </a:scene3d>
        <a:sp3d>
          <a:bevelT/>
        </a:sp3d>
      </dgm:spPr>
      <dgm:t>
        <a:bodyPr/>
        <a:lstStyle/>
        <a:p>
          <a:r>
            <a:rPr lang="en-US" sz="2000" u="none" dirty="0" smtClean="0">
              <a:solidFill>
                <a:schemeClr val="bg1"/>
              </a:solidFill>
              <a:latin typeface="Arial" panose="020B0604020202020204" pitchFamily="34" charset="0"/>
              <a:cs typeface="Arial" panose="020B0604020202020204" pitchFamily="34" charset="0"/>
            </a:rPr>
            <a:t>Adaptive AI/ Superintelligence</a:t>
          </a:r>
          <a:endParaRPr lang="en-US" sz="2000" u="none" dirty="0">
            <a:solidFill>
              <a:schemeClr val="bg1"/>
            </a:solidFill>
            <a:latin typeface="Arial" panose="020B0604020202020204" pitchFamily="34" charset="0"/>
            <a:cs typeface="Arial" panose="020B0604020202020204" pitchFamily="34" charset="0"/>
          </a:endParaRPr>
        </a:p>
      </dgm:t>
    </dgm:pt>
    <dgm:pt modelId="{9B58051A-4D0C-4BDE-BBD9-8192232937ED}" type="parTrans" cxnId="{B50C8A03-CEAA-4E56-8A6D-64AD3FB60069}">
      <dgm:prSet/>
      <dgm:spPr/>
      <dgm:t>
        <a:bodyPr/>
        <a:lstStyle/>
        <a:p>
          <a:endParaRPr lang="en-US"/>
        </a:p>
      </dgm:t>
    </dgm:pt>
    <dgm:pt modelId="{90058F5D-C8F9-4EAE-828C-4EECC92F0BDE}" type="sibTrans" cxnId="{B50C8A03-CEAA-4E56-8A6D-64AD3FB60069}">
      <dgm:prSet/>
      <dgm:spPr/>
      <dgm:t>
        <a:bodyPr/>
        <a:lstStyle/>
        <a:p>
          <a:endParaRPr lang="en-US"/>
        </a:p>
      </dgm:t>
    </dgm:pt>
    <dgm:pt modelId="{8771B2E5-54E2-464D-8687-B0A8792466EC}">
      <dgm:prSet phldrT="[Text]" custT="1"/>
      <dgm:spPr>
        <a:solidFill>
          <a:srgbClr val="F0D6C6">
            <a:alpha val="89804"/>
          </a:srgbClr>
        </a:solidFill>
        <a:ln>
          <a:solidFill>
            <a:srgbClr val="BF176B">
              <a:alpha val="90000"/>
            </a:srgbClr>
          </a:solidFill>
        </a:ln>
        <a:scene3d>
          <a:camera prst="orthographicFront"/>
          <a:lightRig rig="threePt" dir="t"/>
        </a:scene3d>
        <a:sp3d>
          <a:bevelT/>
        </a:sp3d>
      </dgm:spPr>
      <dgm:t>
        <a:bodyPr/>
        <a:lstStyle/>
        <a:p>
          <a:r>
            <a:rPr lang="en-US" sz="2000" dirty="0" smtClean="0">
              <a:latin typeface="Arial" panose="020B0604020202020204" pitchFamily="34" charset="0"/>
              <a:cs typeface="Arial" panose="020B0604020202020204" pitchFamily="34" charset="0"/>
            </a:rPr>
            <a:t>Superintelligence uses artificial intelligence and computer systems to expand and upgrade human life. AI-based examples of digital technology include </a:t>
          </a:r>
          <a:r>
            <a:rPr lang="en-US" sz="2000" dirty="0" err="1" smtClean="0">
              <a:latin typeface="Arial" panose="020B0604020202020204" pitchFamily="34" charset="0"/>
              <a:cs typeface="Arial" panose="020B0604020202020204" pitchFamily="34" charset="0"/>
            </a:rPr>
            <a:t>chatbots</a:t>
          </a:r>
          <a:r>
            <a:rPr lang="en-US" sz="2000" dirty="0" smtClean="0">
              <a:latin typeface="Arial" panose="020B0604020202020204" pitchFamily="34" charset="0"/>
              <a:cs typeface="Arial" panose="020B0604020202020204" pitchFamily="34" charset="0"/>
            </a:rPr>
            <a:t>, virtual agents, and self-driving cars.</a:t>
          </a:r>
          <a:endParaRPr lang="en-US" sz="2000" dirty="0">
            <a:solidFill>
              <a:schemeClr val="bg1"/>
            </a:solidFill>
            <a:latin typeface="Arial" panose="020B0604020202020204" pitchFamily="34" charset="0"/>
            <a:cs typeface="Arial" panose="020B0604020202020204" pitchFamily="34" charset="0"/>
          </a:endParaRPr>
        </a:p>
      </dgm:t>
    </dgm:pt>
    <dgm:pt modelId="{CB44F0CE-BD4C-46B7-BD6E-A8DE278B06E8}" type="parTrans" cxnId="{0AED4D59-AFC1-4137-AC81-FDAB20731EEF}">
      <dgm:prSet/>
      <dgm:spPr/>
      <dgm:t>
        <a:bodyPr/>
        <a:lstStyle/>
        <a:p>
          <a:endParaRPr lang="en-US"/>
        </a:p>
      </dgm:t>
    </dgm:pt>
    <dgm:pt modelId="{45D6B390-8370-4103-BF40-E4D99C9C2937}" type="sibTrans" cxnId="{0AED4D59-AFC1-4137-AC81-FDAB20731EEF}">
      <dgm:prSet/>
      <dgm:spPr/>
      <dgm:t>
        <a:bodyPr/>
        <a:lstStyle/>
        <a:p>
          <a:endParaRPr lang="en-US"/>
        </a:p>
      </dgm:t>
    </dgm:pt>
    <dgm:pt modelId="{5C5452CC-7BFB-4F77-B599-24057FF11337}">
      <dgm:prSet phldrT="[Text]" custT="1"/>
      <dgm:spPr>
        <a:solidFill>
          <a:srgbClr val="13C3BF"/>
        </a:solidFill>
        <a:ln>
          <a:solidFill>
            <a:schemeClr val="bg2">
              <a:lumMod val="60000"/>
              <a:lumOff val="40000"/>
            </a:schemeClr>
          </a:solidFill>
        </a:ln>
        <a:scene3d>
          <a:camera prst="orthographicFront"/>
          <a:lightRig rig="threePt" dir="t"/>
        </a:scene3d>
        <a:sp3d>
          <a:bevelT/>
        </a:sp3d>
      </dgm:spPr>
      <dgm:t>
        <a:bodyPr/>
        <a:lstStyle/>
        <a:p>
          <a:r>
            <a:rPr lang="en-US" sz="2000" u="none" dirty="0" smtClean="0">
              <a:solidFill>
                <a:schemeClr val="bg1"/>
              </a:solidFill>
              <a:latin typeface="Arial" panose="020B0604020202020204" pitchFamily="34" charset="0"/>
              <a:cs typeface="Arial" panose="020B0604020202020204" pitchFamily="34" charset="0"/>
            </a:rPr>
            <a:t>Educational technology</a:t>
          </a:r>
          <a:endParaRPr lang="en-US" sz="2000" u="none" dirty="0">
            <a:solidFill>
              <a:schemeClr val="bg1"/>
            </a:solidFill>
            <a:latin typeface="Arial" panose="020B0604020202020204" pitchFamily="34" charset="0"/>
            <a:cs typeface="Arial" panose="020B0604020202020204" pitchFamily="34" charset="0"/>
          </a:endParaRPr>
        </a:p>
      </dgm:t>
    </dgm:pt>
    <dgm:pt modelId="{B96AF088-DE8B-49AA-8891-6E61FCE50126}" type="parTrans" cxnId="{F3130DE1-0CEE-4A65-90FD-5399ECC2221E}">
      <dgm:prSet/>
      <dgm:spPr/>
      <dgm:t>
        <a:bodyPr/>
        <a:lstStyle/>
        <a:p>
          <a:endParaRPr lang="en-US"/>
        </a:p>
      </dgm:t>
    </dgm:pt>
    <dgm:pt modelId="{3CD47343-B7E4-46D8-9E34-5478D8592BE8}" type="sibTrans" cxnId="{F3130DE1-0CEE-4A65-90FD-5399ECC2221E}">
      <dgm:prSet/>
      <dgm:spPr/>
      <dgm:t>
        <a:bodyPr/>
        <a:lstStyle/>
        <a:p>
          <a:endParaRPr lang="en-US"/>
        </a:p>
      </dgm:t>
    </dgm:pt>
    <dgm:pt modelId="{407CEA22-C653-4F70-ACC1-14A7F3A5888A}">
      <dgm:prSet phldrT="[Text]" custT="1"/>
      <dgm:spPr>
        <a:solidFill>
          <a:srgbClr val="FBCBF5">
            <a:alpha val="89804"/>
          </a:srgbClr>
        </a:solidFill>
        <a:ln>
          <a:solidFill>
            <a:srgbClr val="C566F0">
              <a:alpha val="90000"/>
            </a:srgbClr>
          </a:solidFill>
        </a:ln>
        <a:scene3d>
          <a:camera prst="orthographicFront"/>
          <a:lightRig rig="threePt" dir="t"/>
        </a:scene3d>
        <a:sp3d>
          <a:bevelT/>
        </a:sp3d>
      </dgm:spPr>
      <dgm:t>
        <a:bodyPr/>
        <a:lstStyle/>
        <a:p>
          <a:r>
            <a:rPr lang="en-US" sz="1800" dirty="0" err="1" smtClean="0">
              <a:latin typeface="Arial" panose="020B0604020202020204" pitchFamily="34" charset="0"/>
              <a:cs typeface="Arial" panose="020B0604020202020204" pitchFamily="34" charset="0"/>
            </a:rPr>
            <a:t>Blockchain</a:t>
          </a:r>
          <a:r>
            <a:rPr lang="en-US" sz="1800" dirty="0" smtClean="0">
              <a:latin typeface="Arial" panose="020B0604020202020204" pitchFamily="34" charset="0"/>
              <a:cs typeface="Arial" panose="020B0604020202020204" pitchFamily="34" charset="0"/>
            </a:rPr>
            <a:t> offers a secure, web-based financial system with encrypted data. Initially designed to manage digital assets, its applications now extend far beyond that; from online stock exchanges to social media platforms, this tech is quickly becoming an essential tool for businesses.</a:t>
          </a:r>
          <a:endParaRPr lang="en-US" sz="1800" dirty="0">
            <a:solidFill>
              <a:schemeClr val="bg1"/>
            </a:solidFill>
            <a:latin typeface="Arial" panose="020B0604020202020204" pitchFamily="34" charset="0"/>
            <a:cs typeface="Arial" panose="020B0604020202020204" pitchFamily="34" charset="0"/>
          </a:endParaRPr>
        </a:p>
      </dgm:t>
    </dgm:pt>
    <dgm:pt modelId="{F80407EF-9E0E-47CB-B60C-A8DBC23C37F1}" type="parTrans" cxnId="{DD2BFC14-CB1D-40D0-B10A-0B93084764F7}">
      <dgm:prSet/>
      <dgm:spPr/>
      <dgm:t>
        <a:bodyPr/>
        <a:lstStyle/>
        <a:p>
          <a:endParaRPr lang="en-US"/>
        </a:p>
      </dgm:t>
    </dgm:pt>
    <dgm:pt modelId="{EC1DF97B-151D-437A-BEEF-26CD4174EFDB}" type="sibTrans" cxnId="{DD2BFC14-CB1D-40D0-B10A-0B93084764F7}">
      <dgm:prSet/>
      <dgm:spPr/>
      <dgm:t>
        <a:bodyPr/>
        <a:lstStyle/>
        <a:p>
          <a:endParaRPr lang="en-US"/>
        </a:p>
      </dgm:t>
    </dgm:pt>
    <dgm:pt modelId="{65D83BD9-38DD-4546-B881-0F2740D385D7}">
      <dgm:prSet phldrT="[Text]" custT="1"/>
      <dgm:spPr>
        <a:solidFill>
          <a:srgbClr val="C566F0"/>
        </a:solidFill>
        <a:ln>
          <a:solidFill>
            <a:srgbClr val="C566F0"/>
          </a:solidFill>
        </a:ln>
        <a:scene3d>
          <a:camera prst="orthographicFront"/>
          <a:lightRig rig="threePt" dir="t"/>
        </a:scene3d>
        <a:sp3d>
          <a:bevelT/>
        </a:sp3d>
      </dgm:spPr>
      <dgm:t>
        <a:bodyPr/>
        <a:lstStyle/>
        <a:p>
          <a:r>
            <a:rPr lang="en-US" sz="2000" u="none" dirty="0" err="1" smtClean="0">
              <a:solidFill>
                <a:schemeClr val="bg1"/>
              </a:solidFill>
              <a:latin typeface="Arial" panose="020B0604020202020204" pitchFamily="34" charset="0"/>
              <a:cs typeface="Arial" panose="020B0604020202020204" pitchFamily="34" charset="0"/>
            </a:rPr>
            <a:t>Blockchain</a:t>
          </a:r>
          <a:r>
            <a:rPr lang="en-US" sz="2000" u="none" dirty="0" smtClean="0">
              <a:solidFill>
                <a:schemeClr val="bg1"/>
              </a:solidFill>
              <a:latin typeface="Arial" panose="020B0604020202020204" pitchFamily="34" charset="0"/>
              <a:cs typeface="Arial" panose="020B0604020202020204" pitchFamily="34" charset="0"/>
            </a:rPr>
            <a:t> technology</a:t>
          </a:r>
          <a:endParaRPr lang="en-US" sz="2000" u="none" dirty="0">
            <a:solidFill>
              <a:schemeClr val="bg1"/>
            </a:solidFill>
            <a:latin typeface="Arial" panose="020B0604020202020204" pitchFamily="34" charset="0"/>
            <a:cs typeface="Arial" panose="020B0604020202020204" pitchFamily="34" charset="0"/>
          </a:endParaRPr>
        </a:p>
      </dgm:t>
    </dgm:pt>
    <dgm:pt modelId="{B81B962E-DC57-412C-B2E0-88794FDD5486}" type="parTrans" cxnId="{189D9CEE-F294-48E3-8B52-E7BA510584E8}">
      <dgm:prSet/>
      <dgm:spPr/>
      <dgm:t>
        <a:bodyPr/>
        <a:lstStyle/>
        <a:p>
          <a:endParaRPr lang="en-US"/>
        </a:p>
      </dgm:t>
    </dgm:pt>
    <dgm:pt modelId="{3A813B79-2759-4FEF-BF0D-4DC2E81C6CA8}" type="sibTrans" cxnId="{189D9CEE-F294-48E3-8B52-E7BA510584E8}">
      <dgm:prSet/>
      <dgm:spPr/>
      <dgm:t>
        <a:bodyPr/>
        <a:lstStyle/>
        <a:p>
          <a:endParaRPr lang="en-US"/>
        </a:p>
      </dgm:t>
    </dgm:pt>
    <dgm:pt modelId="{A56323A7-CEFA-4698-AAD8-10E96998E9AB}">
      <dgm:prSet/>
      <dgm:spPr>
        <a:solidFill>
          <a:schemeClr val="accent4">
            <a:lumMod val="20000"/>
            <a:lumOff val="80000"/>
            <a:alpha val="90000"/>
          </a:schemeClr>
        </a:solidFill>
        <a:ln>
          <a:solidFill>
            <a:schemeClr val="accent3">
              <a:lumMod val="75000"/>
              <a:alpha val="90000"/>
            </a:schemeClr>
          </a:solidFill>
        </a:ln>
        <a:scene3d>
          <a:camera prst="orthographicFront"/>
          <a:lightRig rig="threePt" dir="t"/>
        </a:scene3d>
        <a:sp3d>
          <a:bevelT/>
        </a:sp3d>
      </dgm:spPr>
      <dgm:t>
        <a:bodyPr/>
        <a:lstStyle/>
        <a:p>
          <a:r>
            <a:rPr lang="en-US" sz="1800" dirty="0" err="1" smtClean="0">
              <a:solidFill>
                <a:schemeClr val="bg1"/>
              </a:solidFill>
              <a:latin typeface="Arial" panose="020B0604020202020204" pitchFamily="34" charset="0"/>
              <a:cs typeface="Arial" panose="020B0604020202020204" pitchFamily="34" charset="0"/>
            </a:rPr>
            <a:t>EdTech</a:t>
          </a:r>
          <a:r>
            <a:rPr lang="en-US" sz="1800" dirty="0" smtClean="0">
              <a:solidFill>
                <a:schemeClr val="bg1"/>
              </a:solidFill>
              <a:latin typeface="Arial" panose="020B0604020202020204" pitchFamily="34" charset="0"/>
              <a:cs typeface="Arial" panose="020B0604020202020204" pitchFamily="34" charset="0"/>
            </a:rPr>
            <a:t>, or educational technology, has revolutionized how students learn by offering breakthroughs such as computer-based instruction, interactive learning tools, audio-visual systems, and online resources.</a:t>
          </a:r>
          <a:endParaRPr lang="en-US" dirty="0"/>
        </a:p>
      </dgm:t>
    </dgm:pt>
    <dgm:pt modelId="{EB35ECA9-DDE2-4F8B-A7E6-0FD3023E526B}" type="parTrans" cxnId="{8EF26B73-11F0-4AC5-A544-795795CEC199}">
      <dgm:prSet/>
      <dgm:spPr/>
      <dgm:t>
        <a:bodyPr/>
        <a:lstStyle/>
        <a:p>
          <a:endParaRPr lang="en-US"/>
        </a:p>
      </dgm:t>
    </dgm:pt>
    <dgm:pt modelId="{71F306B3-0724-45DF-8F2E-107BD4382191}" type="sibTrans" cxnId="{8EF26B73-11F0-4AC5-A544-795795CEC199}">
      <dgm:prSet/>
      <dgm:spPr/>
      <dgm:t>
        <a:bodyPr/>
        <a:lstStyle/>
        <a:p>
          <a:endParaRPr lang="en-US"/>
        </a:p>
      </dgm:t>
    </dgm:pt>
    <dgm:pt modelId="{E30B625E-9CB9-4694-AE0D-9B8D561299BD}" type="pres">
      <dgm:prSet presAssocID="{50B15257-3C75-48C6-9228-BAB34EEF7D44}" presName="Name0" presStyleCnt="0">
        <dgm:presLayoutVars>
          <dgm:dir/>
          <dgm:animLvl val="lvl"/>
          <dgm:resizeHandles val="exact"/>
        </dgm:presLayoutVars>
      </dgm:prSet>
      <dgm:spPr/>
      <dgm:t>
        <a:bodyPr/>
        <a:lstStyle/>
        <a:p>
          <a:endParaRPr lang="en-US"/>
        </a:p>
      </dgm:t>
    </dgm:pt>
    <dgm:pt modelId="{7E0CC195-29DB-4E5E-A010-A72BF012A331}" type="pres">
      <dgm:prSet presAssocID="{139912CB-B460-46F0-B931-B56B90F0EBB1}" presName="composite" presStyleCnt="0"/>
      <dgm:spPr>
        <a:scene3d>
          <a:camera prst="orthographicFront"/>
          <a:lightRig rig="threePt" dir="t"/>
        </a:scene3d>
        <a:sp3d>
          <a:bevelT/>
        </a:sp3d>
      </dgm:spPr>
      <dgm:t>
        <a:bodyPr/>
        <a:lstStyle/>
        <a:p>
          <a:endParaRPr lang="en-US"/>
        </a:p>
      </dgm:t>
    </dgm:pt>
    <dgm:pt modelId="{6D08E3F8-E764-4F36-942F-FF5D52B757B5}" type="pres">
      <dgm:prSet presAssocID="{139912CB-B460-46F0-B931-B56B90F0EBB1}" presName="parTx" presStyleLbl="alignNode1" presStyleIdx="0" presStyleCnt="4">
        <dgm:presLayoutVars>
          <dgm:chMax val="0"/>
          <dgm:chPref val="0"/>
          <dgm:bulletEnabled val="1"/>
        </dgm:presLayoutVars>
      </dgm:prSet>
      <dgm:spPr/>
      <dgm:t>
        <a:bodyPr/>
        <a:lstStyle/>
        <a:p>
          <a:endParaRPr lang="en-US"/>
        </a:p>
      </dgm:t>
    </dgm:pt>
    <dgm:pt modelId="{84202203-E1DD-415E-9B7A-5C2E76DC92F3}" type="pres">
      <dgm:prSet presAssocID="{139912CB-B460-46F0-B931-B56B90F0EBB1}" presName="desTx" presStyleLbl="alignAccFollowNode1" presStyleIdx="0" presStyleCnt="4" custLinFactNeighborY="596">
        <dgm:presLayoutVars>
          <dgm:bulletEnabled val="1"/>
        </dgm:presLayoutVars>
      </dgm:prSet>
      <dgm:spPr/>
      <dgm:t>
        <a:bodyPr/>
        <a:lstStyle/>
        <a:p>
          <a:endParaRPr lang="en-US"/>
        </a:p>
      </dgm:t>
    </dgm:pt>
    <dgm:pt modelId="{817CDFDA-6C41-44CA-AB85-597E14D601E7}" type="pres">
      <dgm:prSet presAssocID="{CEB2872B-C298-47C4-BD25-F18166EF8DB9}" presName="space" presStyleCnt="0"/>
      <dgm:spPr>
        <a:scene3d>
          <a:camera prst="orthographicFront"/>
          <a:lightRig rig="threePt" dir="t"/>
        </a:scene3d>
        <a:sp3d>
          <a:bevelT/>
        </a:sp3d>
      </dgm:spPr>
      <dgm:t>
        <a:bodyPr/>
        <a:lstStyle/>
        <a:p>
          <a:endParaRPr lang="en-US"/>
        </a:p>
      </dgm:t>
    </dgm:pt>
    <dgm:pt modelId="{5D968C09-A84D-480D-973D-907728E0CD35}" type="pres">
      <dgm:prSet presAssocID="{541FE351-5567-4AB2-AC15-515A96841CE9}" presName="composite" presStyleCnt="0"/>
      <dgm:spPr>
        <a:scene3d>
          <a:camera prst="orthographicFront"/>
          <a:lightRig rig="threePt" dir="t"/>
        </a:scene3d>
        <a:sp3d>
          <a:bevelT/>
        </a:sp3d>
      </dgm:spPr>
      <dgm:t>
        <a:bodyPr/>
        <a:lstStyle/>
        <a:p>
          <a:endParaRPr lang="en-US"/>
        </a:p>
      </dgm:t>
    </dgm:pt>
    <dgm:pt modelId="{7C649CD7-FBAB-4970-8C38-009EB374EFDF}" type="pres">
      <dgm:prSet presAssocID="{541FE351-5567-4AB2-AC15-515A96841CE9}" presName="parTx" presStyleLbl="alignNode1" presStyleIdx="1" presStyleCnt="4">
        <dgm:presLayoutVars>
          <dgm:chMax val="0"/>
          <dgm:chPref val="0"/>
          <dgm:bulletEnabled val="1"/>
        </dgm:presLayoutVars>
      </dgm:prSet>
      <dgm:spPr/>
      <dgm:t>
        <a:bodyPr/>
        <a:lstStyle/>
        <a:p>
          <a:endParaRPr lang="en-US"/>
        </a:p>
      </dgm:t>
    </dgm:pt>
    <dgm:pt modelId="{965CC436-74B6-4F9C-AACC-D7CBE6C3CC6E}" type="pres">
      <dgm:prSet presAssocID="{541FE351-5567-4AB2-AC15-515A96841CE9}" presName="desTx" presStyleLbl="alignAccFollowNode1" presStyleIdx="1" presStyleCnt="4" custLinFactNeighborY="894">
        <dgm:presLayoutVars>
          <dgm:bulletEnabled val="1"/>
        </dgm:presLayoutVars>
      </dgm:prSet>
      <dgm:spPr/>
      <dgm:t>
        <a:bodyPr/>
        <a:lstStyle/>
        <a:p>
          <a:endParaRPr lang="en-US"/>
        </a:p>
      </dgm:t>
    </dgm:pt>
    <dgm:pt modelId="{B41BF9B2-759D-45C3-BC19-49EB076B4D02}" type="pres">
      <dgm:prSet presAssocID="{90058F5D-C8F9-4EAE-828C-4EECC92F0BDE}" presName="space" presStyleCnt="0"/>
      <dgm:spPr>
        <a:scene3d>
          <a:camera prst="orthographicFront"/>
          <a:lightRig rig="threePt" dir="t"/>
        </a:scene3d>
        <a:sp3d>
          <a:bevelT/>
        </a:sp3d>
      </dgm:spPr>
      <dgm:t>
        <a:bodyPr/>
        <a:lstStyle/>
        <a:p>
          <a:endParaRPr lang="en-US"/>
        </a:p>
      </dgm:t>
    </dgm:pt>
    <dgm:pt modelId="{008917AA-3690-4432-BC96-09D25D0B9CD1}" type="pres">
      <dgm:prSet presAssocID="{5C5452CC-7BFB-4F77-B599-24057FF11337}" presName="composite" presStyleCnt="0"/>
      <dgm:spPr>
        <a:scene3d>
          <a:camera prst="orthographicFront"/>
          <a:lightRig rig="threePt" dir="t"/>
        </a:scene3d>
        <a:sp3d>
          <a:bevelT/>
        </a:sp3d>
      </dgm:spPr>
      <dgm:t>
        <a:bodyPr/>
        <a:lstStyle/>
        <a:p>
          <a:endParaRPr lang="en-US"/>
        </a:p>
      </dgm:t>
    </dgm:pt>
    <dgm:pt modelId="{15ECC439-6ECD-469F-B6C0-819738F2BA97}" type="pres">
      <dgm:prSet presAssocID="{5C5452CC-7BFB-4F77-B599-24057FF11337}" presName="parTx" presStyleLbl="alignNode1" presStyleIdx="2" presStyleCnt="4">
        <dgm:presLayoutVars>
          <dgm:chMax val="0"/>
          <dgm:chPref val="0"/>
          <dgm:bulletEnabled val="1"/>
        </dgm:presLayoutVars>
      </dgm:prSet>
      <dgm:spPr/>
      <dgm:t>
        <a:bodyPr/>
        <a:lstStyle/>
        <a:p>
          <a:endParaRPr lang="en-US"/>
        </a:p>
      </dgm:t>
    </dgm:pt>
    <dgm:pt modelId="{9D85ABC5-7FCB-4D40-BC60-C4DC7C9E2FF8}" type="pres">
      <dgm:prSet presAssocID="{5C5452CC-7BFB-4F77-B599-24057FF11337}" presName="desTx" presStyleLbl="alignAccFollowNode1" presStyleIdx="2" presStyleCnt="4" custLinFactNeighborY="894">
        <dgm:presLayoutVars>
          <dgm:bulletEnabled val="1"/>
        </dgm:presLayoutVars>
      </dgm:prSet>
      <dgm:spPr/>
      <dgm:t>
        <a:bodyPr/>
        <a:lstStyle/>
        <a:p>
          <a:endParaRPr lang="en-US"/>
        </a:p>
      </dgm:t>
    </dgm:pt>
    <dgm:pt modelId="{9B6469EF-0D50-4D47-A40E-1FB83DE5F957}" type="pres">
      <dgm:prSet presAssocID="{3CD47343-B7E4-46D8-9E34-5478D8592BE8}" presName="space" presStyleCnt="0"/>
      <dgm:spPr>
        <a:scene3d>
          <a:camera prst="orthographicFront"/>
          <a:lightRig rig="threePt" dir="t"/>
        </a:scene3d>
        <a:sp3d>
          <a:bevelT/>
        </a:sp3d>
      </dgm:spPr>
      <dgm:t>
        <a:bodyPr/>
        <a:lstStyle/>
        <a:p>
          <a:endParaRPr lang="en-US"/>
        </a:p>
      </dgm:t>
    </dgm:pt>
    <dgm:pt modelId="{E5BFC9DB-BC41-441C-84B4-D44401821A89}" type="pres">
      <dgm:prSet presAssocID="{65D83BD9-38DD-4546-B881-0F2740D385D7}" presName="composite" presStyleCnt="0"/>
      <dgm:spPr>
        <a:scene3d>
          <a:camera prst="orthographicFront"/>
          <a:lightRig rig="threePt" dir="t"/>
        </a:scene3d>
        <a:sp3d>
          <a:bevelT/>
        </a:sp3d>
      </dgm:spPr>
      <dgm:t>
        <a:bodyPr/>
        <a:lstStyle/>
        <a:p>
          <a:endParaRPr lang="en-US"/>
        </a:p>
      </dgm:t>
    </dgm:pt>
    <dgm:pt modelId="{EC11CB3C-1F6F-4749-BB5A-B19E6A26A03E}" type="pres">
      <dgm:prSet presAssocID="{65D83BD9-38DD-4546-B881-0F2740D385D7}" presName="parTx" presStyleLbl="alignNode1" presStyleIdx="3" presStyleCnt="4">
        <dgm:presLayoutVars>
          <dgm:chMax val="0"/>
          <dgm:chPref val="0"/>
          <dgm:bulletEnabled val="1"/>
        </dgm:presLayoutVars>
      </dgm:prSet>
      <dgm:spPr/>
      <dgm:t>
        <a:bodyPr/>
        <a:lstStyle/>
        <a:p>
          <a:endParaRPr lang="en-US"/>
        </a:p>
      </dgm:t>
    </dgm:pt>
    <dgm:pt modelId="{5B8E06B2-3086-49D8-A2A9-3391D8E30F81}" type="pres">
      <dgm:prSet presAssocID="{65D83BD9-38DD-4546-B881-0F2740D385D7}" presName="desTx" presStyleLbl="alignAccFollowNode1" presStyleIdx="3" presStyleCnt="4" custLinFactNeighborY="780">
        <dgm:presLayoutVars>
          <dgm:bulletEnabled val="1"/>
        </dgm:presLayoutVars>
      </dgm:prSet>
      <dgm:spPr/>
      <dgm:t>
        <a:bodyPr/>
        <a:lstStyle/>
        <a:p>
          <a:endParaRPr lang="en-US"/>
        </a:p>
      </dgm:t>
    </dgm:pt>
  </dgm:ptLst>
  <dgm:cxnLst>
    <dgm:cxn modelId="{9DD895AE-E0E5-4247-B057-EA7A1461F6AD}" type="presOf" srcId="{50B15257-3C75-48C6-9228-BAB34EEF7D44}" destId="{E30B625E-9CB9-4694-AE0D-9B8D561299BD}" srcOrd="0" destOrd="0" presId="urn:microsoft.com/office/officeart/2005/8/layout/hList1"/>
    <dgm:cxn modelId="{44621CA6-5373-4F07-9729-9E4FE2826193}" type="presOf" srcId="{A56323A7-CEFA-4698-AAD8-10E96998E9AB}" destId="{9D85ABC5-7FCB-4D40-BC60-C4DC7C9E2FF8}" srcOrd="0" destOrd="0" presId="urn:microsoft.com/office/officeart/2005/8/layout/hList1"/>
    <dgm:cxn modelId="{B9F34E16-AE35-4BF1-81A7-01A8DA7A865F}" type="presOf" srcId="{B8F695CE-26F9-47AE-8E39-C7FB4494711D}" destId="{84202203-E1DD-415E-9B7A-5C2E76DC92F3}" srcOrd="0" destOrd="0" presId="urn:microsoft.com/office/officeart/2005/8/layout/hList1"/>
    <dgm:cxn modelId="{B50C8A03-CEAA-4E56-8A6D-64AD3FB60069}" srcId="{50B15257-3C75-48C6-9228-BAB34EEF7D44}" destId="{541FE351-5567-4AB2-AC15-515A96841CE9}" srcOrd="1" destOrd="0" parTransId="{9B58051A-4D0C-4BDE-BBD9-8192232937ED}" sibTransId="{90058F5D-C8F9-4EAE-828C-4EECC92F0BDE}"/>
    <dgm:cxn modelId="{F3130DE1-0CEE-4A65-90FD-5399ECC2221E}" srcId="{50B15257-3C75-48C6-9228-BAB34EEF7D44}" destId="{5C5452CC-7BFB-4F77-B599-24057FF11337}" srcOrd="2" destOrd="0" parTransId="{B96AF088-DE8B-49AA-8891-6E61FCE50126}" sibTransId="{3CD47343-B7E4-46D8-9E34-5478D8592BE8}"/>
    <dgm:cxn modelId="{B056F032-2F86-48B2-9109-7B87512478E6}" type="presOf" srcId="{407CEA22-C653-4F70-ACC1-14A7F3A5888A}" destId="{5B8E06B2-3086-49D8-A2A9-3391D8E30F81}" srcOrd="0" destOrd="0" presId="urn:microsoft.com/office/officeart/2005/8/layout/hList1"/>
    <dgm:cxn modelId="{12D1193D-8A09-4B42-B5A9-CDFCCBC012F7}" type="presOf" srcId="{5C5452CC-7BFB-4F77-B599-24057FF11337}" destId="{15ECC439-6ECD-469F-B6C0-819738F2BA97}" srcOrd="0" destOrd="0" presId="urn:microsoft.com/office/officeart/2005/8/layout/hList1"/>
    <dgm:cxn modelId="{189D9CEE-F294-48E3-8B52-E7BA510584E8}" srcId="{50B15257-3C75-48C6-9228-BAB34EEF7D44}" destId="{65D83BD9-38DD-4546-B881-0F2740D385D7}" srcOrd="3" destOrd="0" parTransId="{B81B962E-DC57-412C-B2E0-88794FDD5486}" sibTransId="{3A813B79-2759-4FEF-BF0D-4DC2E81C6CA8}"/>
    <dgm:cxn modelId="{B3A7B776-47E7-4C7B-B45C-C21734174A92}" type="presOf" srcId="{8771B2E5-54E2-464D-8687-B0A8792466EC}" destId="{965CC436-74B6-4F9C-AACC-D7CBE6C3CC6E}" srcOrd="0" destOrd="0" presId="urn:microsoft.com/office/officeart/2005/8/layout/hList1"/>
    <dgm:cxn modelId="{D187109C-E35F-440E-98A5-2CC5F18A33DE}" srcId="{139912CB-B460-46F0-B931-B56B90F0EBB1}" destId="{B8F695CE-26F9-47AE-8E39-C7FB4494711D}" srcOrd="0" destOrd="0" parTransId="{DDB7D742-51F6-4E14-A322-E30EF4CB6CE5}" sibTransId="{3E8661B5-3B6F-4B74-8CBF-A20FDAFA56D7}"/>
    <dgm:cxn modelId="{DD2BFC14-CB1D-40D0-B10A-0B93084764F7}" srcId="{65D83BD9-38DD-4546-B881-0F2740D385D7}" destId="{407CEA22-C653-4F70-ACC1-14A7F3A5888A}" srcOrd="0" destOrd="0" parTransId="{F80407EF-9E0E-47CB-B60C-A8DBC23C37F1}" sibTransId="{EC1DF97B-151D-437A-BEEF-26CD4174EFDB}"/>
    <dgm:cxn modelId="{CC4DB652-E82F-467F-90BA-AACFACFE891C}" type="presOf" srcId="{65D83BD9-38DD-4546-B881-0F2740D385D7}" destId="{EC11CB3C-1F6F-4749-BB5A-B19E6A26A03E}" srcOrd="0" destOrd="0" presId="urn:microsoft.com/office/officeart/2005/8/layout/hList1"/>
    <dgm:cxn modelId="{0AED4D59-AFC1-4137-AC81-FDAB20731EEF}" srcId="{541FE351-5567-4AB2-AC15-515A96841CE9}" destId="{8771B2E5-54E2-464D-8687-B0A8792466EC}" srcOrd="0" destOrd="0" parTransId="{CB44F0CE-BD4C-46B7-BD6E-A8DE278B06E8}" sibTransId="{45D6B390-8370-4103-BF40-E4D99C9C2937}"/>
    <dgm:cxn modelId="{CBBFC072-4132-49B4-91D4-A76EF330DD38}" type="presOf" srcId="{139912CB-B460-46F0-B931-B56B90F0EBB1}" destId="{6D08E3F8-E764-4F36-942F-FF5D52B757B5}" srcOrd="0" destOrd="0" presId="urn:microsoft.com/office/officeart/2005/8/layout/hList1"/>
    <dgm:cxn modelId="{8EF26B73-11F0-4AC5-A544-795795CEC199}" srcId="{5C5452CC-7BFB-4F77-B599-24057FF11337}" destId="{A56323A7-CEFA-4698-AAD8-10E96998E9AB}" srcOrd="0" destOrd="0" parTransId="{EB35ECA9-DDE2-4F8B-A7E6-0FD3023E526B}" sibTransId="{71F306B3-0724-45DF-8F2E-107BD4382191}"/>
    <dgm:cxn modelId="{0611CBCF-E04C-4589-AA58-727BCA751AC8}" srcId="{50B15257-3C75-48C6-9228-BAB34EEF7D44}" destId="{139912CB-B460-46F0-B931-B56B90F0EBB1}" srcOrd="0" destOrd="0" parTransId="{9BDBC57C-3849-4822-BDF3-FE1BDA78F676}" sibTransId="{CEB2872B-C298-47C4-BD25-F18166EF8DB9}"/>
    <dgm:cxn modelId="{3163AE52-6FBB-4E7A-BCE6-F5DC846B1CB7}" type="presOf" srcId="{541FE351-5567-4AB2-AC15-515A96841CE9}" destId="{7C649CD7-FBAB-4970-8C38-009EB374EFDF}" srcOrd="0" destOrd="0" presId="urn:microsoft.com/office/officeart/2005/8/layout/hList1"/>
    <dgm:cxn modelId="{C73F855B-D901-4C99-B6D4-FD74090D86B6}" type="presParOf" srcId="{E30B625E-9CB9-4694-AE0D-9B8D561299BD}" destId="{7E0CC195-29DB-4E5E-A010-A72BF012A331}" srcOrd="0" destOrd="0" presId="urn:microsoft.com/office/officeart/2005/8/layout/hList1"/>
    <dgm:cxn modelId="{6B71A5D2-E8AD-4B31-81D9-66FA995714A0}" type="presParOf" srcId="{7E0CC195-29DB-4E5E-A010-A72BF012A331}" destId="{6D08E3F8-E764-4F36-942F-FF5D52B757B5}" srcOrd="0" destOrd="0" presId="urn:microsoft.com/office/officeart/2005/8/layout/hList1"/>
    <dgm:cxn modelId="{03C9A66F-2392-425E-8722-19C5096EB2DD}" type="presParOf" srcId="{7E0CC195-29DB-4E5E-A010-A72BF012A331}" destId="{84202203-E1DD-415E-9B7A-5C2E76DC92F3}" srcOrd="1" destOrd="0" presId="urn:microsoft.com/office/officeart/2005/8/layout/hList1"/>
    <dgm:cxn modelId="{85938153-8C89-4480-A12F-DC5C9C219CF4}" type="presParOf" srcId="{E30B625E-9CB9-4694-AE0D-9B8D561299BD}" destId="{817CDFDA-6C41-44CA-AB85-597E14D601E7}" srcOrd="1" destOrd="0" presId="urn:microsoft.com/office/officeart/2005/8/layout/hList1"/>
    <dgm:cxn modelId="{C6A350D6-51FA-406A-866F-9CEC2E69A8C6}" type="presParOf" srcId="{E30B625E-9CB9-4694-AE0D-9B8D561299BD}" destId="{5D968C09-A84D-480D-973D-907728E0CD35}" srcOrd="2" destOrd="0" presId="urn:microsoft.com/office/officeart/2005/8/layout/hList1"/>
    <dgm:cxn modelId="{1043D015-9ED9-4FAB-B274-56F09C5945BB}" type="presParOf" srcId="{5D968C09-A84D-480D-973D-907728E0CD35}" destId="{7C649CD7-FBAB-4970-8C38-009EB374EFDF}" srcOrd="0" destOrd="0" presId="urn:microsoft.com/office/officeart/2005/8/layout/hList1"/>
    <dgm:cxn modelId="{F8387C63-F08D-4F8F-B88B-6B765D35075F}" type="presParOf" srcId="{5D968C09-A84D-480D-973D-907728E0CD35}" destId="{965CC436-74B6-4F9C-AACC-D7CBE6C3CC6E}" srcOrd="1" destOrd="0" presId="urn:microsoft.com/office/officeart/2005/8/layout/hList1"/>
    <dgm:cxn modelId="{C46D5514-F59A-4B65-BAC7-95D241077AE9}" type="presParOf" srcId="{E30B625E-9CB9-4694-AE0D-9B8D561299BD}" destId="{B41BF9B2-759D-45C3-BC19-49EB076B4D02}" srcOrd="3" destOrd="0" presId="urn:microsoft.com/office/officeart/2005/8/layout/hList1"/>
    <dgm:cxn modelId="{BADBF917-6B3C-4D3A-9C2B-3142C7CFC37B}" type="presParOf" srcId="{E30B625E-9CB9-4694-AE0D-9B8D561299BD}" destId="{008917AA-3690-4432-BC96-09D25D0B9CD1}" srcOrd="4" destOrd="0" presId="urn:microsoft.com/office/officeart/2005/8/layout/hList1"/>
    <dgm:cxn modelId="{F34DD781-2874-4F4A-AB66-66E90F6C0F6D}" type="presParOf" srcId="{008917AA-3690-4432-BC96-09D25D0B9CD1}" destId="{15ECC439-6ECD-469F-B6C0-819738F2BA97}" srcOrd="0" destOrd="0" presId="urn:microsoft.com/office/officeart/2005/8/layout/hList1"/>
    <dgm:cxn modelId="{1A8AB34F-5C5F-4656-9256-A029F6DADD61}" type="presParOf" srcId="{008917AA-3690-4432-BC96-09D25D0B9CD1}" destId="{9D85ABC5-7FCB-4D40-BC60-C4DC7C9E2FF8}" srcOrd="1" destOrd="0" presId="urn:microsoft.com/office/officeart/2005/8/layout/hList1"/>
    <dgm:cxn modelId="{9381CDA2-7CD6-4628-A715-C3C78F7739E0}" type="presParOf" srcId="{E30B625E-9CB9-4694-AE0D-9B8D561299BD}" destId="{9B6469EF-0D50-4D47-A40E-1FB83DE5F957}" srcOrd="5" destOrd="0" presId="urn:microsoft.com/office/officeart/2005/8/layout/hList1"/>
    <dgm:cxn modelId="{5464FF11-BED1-482D-8898-DC363764725D}" type="presParOf" srcId="{E30B625E-9CB9-4694-AE0D-9B8D561299BD}" destId="{E5BFC9DB-BC41-441C-84B4-D44401821A89}" srcOrd="6" destOrd="0" presId="urn:microsoft.com/office/officeart/2005/8/layout/hList1"/>
    <dgm:cxn modelId="{91E1B227-6BCE-4A4E-B784-AC0416B69AAD}" type="presParOf" srcId="{E5BFC9DB-BC41-441C-84B4-D44401821A89}" destId="{EC11CB3C-1F6F-4749-BB5A-B19E6A26A03E}" srcOrd="0" destOrd="0" presId="urn:microsoft.com/office/officeart/2005/8/layout/hList1"/>
    <dgm:cxn modelId="{F9A14C9D-71BB-4C14-B6C4-978CBBF64F0E}" type="presParOf" srcId="{E5BFC9DB-BC41-441C-84B4-D44401821A89}" destId="{5B8E06B2-3086-49D8-A2A9-3391D8E30F8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268BDD-D61F-42AD-9DC1-A5BB1D90747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600748C-2B1F-4DE0-AF07-A913FB85152E}">
      <dgm:prSet phldrT="[Text]"/>
      <dgm:spPr>
        <a:solidFill>
          <a:schemeClr val="accent6">
            <a:lumMod val="60000"/>
            <a:lumOff val="40000"/>
          </a:schemeClr>
        </a:solidFill>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Interactive Learning Software</a:t>
          </a:r>
          <a:endParaRPr lang="en-US" dirty="0">
            <a:solidFill>
              <a:schemeClr val="bg1"/>
            </a:solidFill>
            <a:latin typeface="Arial" panose="020B0604020202020204" pitchFamily="34" charset="0"/>
            <a:cs typeface="Arial" panose="020B0604020202020204" pitchFamily="34" charset="0"/>
          </a:endParaRPr>
        </a:p>
      </dgm:t>
    </dgm:pt>
    <dgm:pt modelId="{DB8EC560-7FD3-4E05-9C77-BE8C00919DD6}" type="parTrans" cxnId="{66CB1B98-2E36-452A-93EC-1ACE23100F95}">
      <dgm:prSet/>
      <dgm:spPr/>
      <dgm:t>
        <a:bodyPr/>
        <a:lstStyle/>
        <a:p>
          <a:endParaRPr lang="en-US"/>
        </a:p>
      </dgm:t>
    </dgm:pt>
    <dgm:pt modelId="{691D8BA8-3678-403A-9491-2E7AF4111FE8}" type="sibTrans" cxnId="{66CB1B98-2E36-452A-93EC-1ACE23100F95}">
      <dgm:prSet/>
      <dgm:spPr/>
      <dgm:t>
        <a:bodyPr/>
        <a:lstStyle/>
        <a:p>
          <a:endParaRPr lang="en-US"/>
        </a:p>
      </dgm:t>
    </dgm:pt>
    <dgm:pt modelId="{2D895FDD-4044-46D2-A87E-DB532110446C}">
      <dgm:prSet/>
      <dgm:spPr>
        <a:solidFill>
          <a:srgbClr val="F79BEC"/>
        </a:solidFill>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Smart Classroom Solutions</a:t>
          </a:r>
          <a:endParaRPr lang="en-US" dirty="0">
            <a:solidFill>
              <a:schemeClr val="bg1"/>
            </a:solidFill>
            <a:latin typeface="Arial" panose="020B0604020202020204" pitchFamily="34" charset="0"/>
            <a:cs typeface="Arial" panose="020B0604020202020204" pitchFamily="34" charset="0"/>
          </a:endParaRPr>
        </a:p>
      </dgm:t>
    </dgm:pt>
    <dgm:pt modelId="{E6683673-7F2D-4D4A-95A3-CD39A565C56C}" type="parTrans" cxnId="{FB5245B3-473F-450B-8231-A6566E594C19}">
      <dgm:prSet/>
      <dgm:spPr/>
      <dgm:t>
        <a:bodyPr/>
        <a:lstStyle/>
        <a:p>
          <a:endParaRPr lang="en-US"/>
        </a:p>
      </dgm:t>
    </dgm:pt>
    <dgm:pt modelId="{DFD2BC30-08DD-46AB-B68D-48D9DEBC60D9}" type="sibTrans" cxnId="{FB5245B3-473F-450B-8231-A6566E594C19}">
      <dgm:prSet/>
      <dgm:spPr/>
      <dgm:t>
        <a:bodyPr/>
        <a:lstStyle/>
        <a:p>
          <a:endParaRPr lang="en-US"/>
        </a:p>
      </dgm:t>
    </dgm:pt>
    <dgm:pt modelId="{18344EEA-B564-4111-86D3-A518F016EBD0}">
      <dgm:prSet/>
      <dgm:spPr>
        <a:solidFill>
          <a:schemeClr val="bg2">
            <a:lumMod val="40000"/>
            <a:lumOff val="60000"/>
          </a:schemeClr>
        </a:solidFill>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Educational Apps</a:t>
          </a:r>
          <a:endParaRPr lang="en-US" dirty="0">
            <a:solidFill>
              <a:schemeClr val="bg1"/>
            </a:solidFill>
            <a:latin typeface="Arial" panose="020B0604020202020204" pitchFamily="34" charset="0"/>
            <a:cs typeface="Arial" panose="020B0604020202020204" pitchFamily="34" charset="0"/>
          </a:endParaRPr>
        </a:p>
      </dgm:t>
    </dgm:pt>
    <dgm:pt modelId="{061D658D-1FE1-4F6B-8ACD-924557EB7D4E}" type="parTrans" cxnId="{F71996D1-A969-4799-923B-D7DD02713A47}">
      <dgm:prSet/>
      <dgm:spPr/>
      <dgm:t>
        <a:bodyPr/>
        <a:lstStyle/>
        <a:p>
          <a:endParaRPr lang="en-US"/>
        </a:p>
      </dgm:t>
    </dgm:pt>
    <dgm:pt modelId="{398C0A04-9398-4042-9874-9DE810D95263}" type="sibTrans" cxnId="{F71996D1-A969-4799-923B-D7DD02713A47}">
      <dgm:prSet/>
      <dgm:spPr/>
      <dgm:t>
        <a:bodyPr/>
        <a:lstStyle/>
        <a:p>
          <a:endParaRPr lang="en-US"/>
        </a:p>
      </dgm:t>
    </dgm:pt>
    <dgm:pt modelId="{9DE5A121-8982-4172-8A17-C1BD3C0B78E3}">
      <dgm:prSet/>
      <dgm:spPr>
        <a:solidFill>
          <a:srgbClr val="F0D6C6"/>
        </a:solidFill>
        <a:ln>
          <a:solidFill>
            <a:srgbClr val="F7DBBF"/>
          </a:solidFill>
        </a:ln>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Adaptive Learning Systems</a:t>
          </a:r>
          <a:endParaRPr lang="en-US" dirty="0">
            <a:solidFill>
              <a:schemeClr val="bg1"/>
            </a:solidFill>
            <a:latin typeface="Arial" panose="020B0604020202020204" pitchFamily="34" charset="0"/>
            <a:cs typeface="Arial" panose="020B0604020202020204" pitchFamily="34" charset="0"/>
          </a:endParaRPr>
        </a:p>
      </dgm:t>
    </dgm:pt>
    <dgm:pt modelId="{0D11FD63-586C-42D4-A19C-E93FC2775B39}" type="parTrans" cxnId="{4126F653-258B-45B3-8A3B-9BC5BFBB9B04}">
      <dgm:prSet/>
      <dgm:spPr/>
      <dgm:t>
        <a:bodyPr/>
        <a:lstStyle/>
        <a:p>
          <a:endParaRPr lang="en-US"/>
        </a:p>
      </dgm:t>
    </dgm:pt>
    <dgm:pt modelId="{1B0FBD7C-08C4-4A40-8009-009360A91A29}" type="sibTrans" cxnId="{4126F653-258B-45B3-8A3B-9BC5BFBB9B04}">
      <dgm:prSet/>
      <dgm:spPr/>
      <dgm:t>
        <a:bodyPr/>
        <a:lstStyle/>
        <a:p>
          <a:endParaRPr lang="en-US"/>
        </a:p>
      </dgm:t>
    </dgm:pt>
    <dgm:pt modelId="{21F729AC-B249-4CA4-939C-25AA756C49D2}">
      <dgm:prSet/>
      <dgm:spPr>
        <a:solidFill>
          <a:srgbClr val="FBCBF5"/>
        </a:solidFill>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Digital Libraries</a:t>
          </a:r>
          <a:endParaRPr lang="en-US" dirty="0">
            <a:solidFill>
              <a:schemeClr val="bg1"/>
            </a:solidFill>
            <a:latin typeface="Arial" panose="020B0604020202020204" pitchFamily="34" charset="0"/>
            <a:cs typeface="Arial" panose="020B0604020202020204" pitchFamily="34" charset="0"/>
          </a:endParaRPr>
        </a:p>
      </dgm:t>
    </dgm:pt>
    <dgm:pt modelId="{1AC04A9C-7E94-492D-8620-3141EFC6988E}" type="parTrans" cxnId="{2DFD0302-F4E4-40CA-A29C-C592D696CFC8}">
      <dgm:prSet/>
      <dgm:spPr/>
      <dgm:t>
        <a:bodyPr/>
        <a:lstStyle/>
        <a:p>
          <a:endParaRPr lang="en-US"/>
        </a:p>
      </dgm:t>
    </dgm:pt>
    <dgm:pt modelId="{8A0834FE-C35A-402F-9106-4B7604CFE131}" type="sibTrans" cxnId="{2DFD0302-F4E4-40CA-A29C-C592D696CFC8}">
      <dgm:prSet/>
      <dgm:spPr/>
      <dgm:t>
        <a:bodyPr/>
        <a:lstStyle/>
        <a:p>
          <a:endParaRPr lang="en-US"/>
        </a:p>
      </dgm:t>
    </dgm:pt>
    <dgm:pt modelId="{18370766-34C5-41D3-9FF3-6E417BE6ED77}">
      <dgm:prSet/>
      <dgm:spPr>
        <a:solidFill>
          <a:schemeClr val="accent3">
            <a:lumMod val="60000"/>
            <a:lumOff val="40000"/>
          </a:schemeClr>
        </a:solidFill>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Learning Analytics</a:t>
          </a:r>
          <a:endParaRPr lang="en-US" dirty="0">
            <a:solidFill>
              <a:schemeClr val="bg1"/>
            </a:solidFill>
            <a:latin typeface="Arial" panose="020B0604020202020204" pitchFamily="34" charset="0"/>
            <a:cs typeface="Arial" panose="020B0604020202020204" pitchFamily="34" charset="0"/>
          </a:endParaRPr>
        </a:p>
      </dgm:t>
    </dgm:pt>
    <dgm:pt modelId="{FF918487-048D-414C-A818-9402D5A23EF3}" type="parTrans" cxnId="{F0F3C8ED-A2C2-4C6D-9FEB-225F89E3B73B}">
      <dgm:prSet/>
      <dgm:spPr/>
      <dgm:t>
        <a:bodyPr/>
        <a:lstStyle/>
        <a:p>
          <a:endParaRPr lang="en-US"/>
        </a:p>
      </dgm:t>
    </dgm:pt>
    <dgm:pt modelId="{05CDB250-81B7-4005-9BE8-3B0C925C5983}" type="sibTrans" cxnId="{F0F3C8ED-A2C2-4C6D-9FEB-225F89E3B73B}">
      <dgm:prSet/>
      <dgm:spPr/>
      <dgm:t>
        <a:bodyPr/>
        <a:lstStyle/>
        <a:p>
          <a:endParaRPr lang="en-US"/>
        </a:p>
      </dgm:t>
    </dgm:pt>
    <dgm:pt modelId="{9B1A4F8A-7A4D-4F3C-B95A-DD1796FEFF3A}">
      <dgm:prSet/>
      <dgm:spPr>
        <a:solidFill>
          <a:srgbClr val="FFC000"/>
        </a:solidFill>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Digital Assessments</a:t>
          </a:r>
          <a:endParaRPr lang="en-US" dirty="0">
            <a:solidFill>
              <a:schemeClr val="bg1"/>
            </a:solidFill>
            <a:latin typeface="Arial" panose="020B0604020202020204" pitchFamily="34" charset="0"/>
            <a:cs typeface="Arial" panose="020B0604020202020204" pitchFamily="34" charset="0"/>
          </a:endParaRPr>
        </a:p>
      </dgm:t>
    </dgm:pt>
    <dgm:pt modelId="{378B35D5-19C8-4350-A365-0DF436AAA808}" type="parTrans" cxnId="{E5153A12-DC02-46A4-A3E3-7D88948C0D9C}">
      <dgm:prSet/>
      <dgm:spPr/>
      <dgm:t>
        <a:bodyPr/>
        <a:lstStyle/>
        <a:p>
          <a:endParaRPr lang="en-US"/>
        </a:p>
      </dgm:t>
    </dgm:pt>
    <dgm:pt modelId="{7C1CE8A2-6F05-4648-8472-5376B2E02FCB}" type="sibTrans" cxnId="{E5153A12-DC02-46A4-A3E3-7D88948C0D9C}">
      <dgm:prSet/>
      <dgm:spPr/>
      <dgm:t>
        <a:bodyPr/>
        <a:lstStyle/>
        <a:p>
          <a:endParaRPr lang="en-US"/>
        </a:p>
      </dgm:t>
    </dgm:pt>
    <dgm:pt modelId="{5612C12C-662A-452A-9BC4-D029AFCDCAFC}">
      <dgm:prSet/>
      <dgm:spPr>
        <a:solidFill>
          <a:srgbClr val="E68686"/>
        </a:solidFill>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Learning Management Systems (LMS) </a:t>
          </a:r>
          <a:endParaRPr lang="en-US" dirty="0">
            <a:solidFill>
              <a:schemeClr val="bg1"/>
            </a:solidFill>
            <a:latin typeface="Arial" panose="020B0604020202020204" pitchFamily="34" charset="0"/>
            <a:cs typeface="Arial" panose="020B0604020202020204" pitchFamily="34" charset="0"/>
          </a:endParaRPr>
        </a:p>
      </dgm:t>
    </dgm:pt>
    <dgm:pt modelId="{50B698AF-CC8F-4FB7-9592-2830C25D0A66}" type="sibTrans" cxnId="{9DCFCFD9-4B0E-4951-A916-27B04FAF95A2}">
      <dgm:prSet/>
      <dgm:spPr/>
      <dgm:t>
        <a:bodyPr/>
        <a:lstStyle/>
        <a:p>
          <a:endParaRPr lang="en-US"/>
        </a:p>
      </dgm:t>
    </dgm:pt>
    <dgm:pt modelId="{89E5F4BB-61C5-4E26-8FC8-E9A8E31F37A4}" type="parTrans" cxnId="{9DCFCFD9-4B0E-4951-A916-27B04FAF95A2}">
      <dgm:prSet/>
      <dgm:spPr/>
      <dgm:t>
        <a:bodyPr/>
        <a:lstStyle/>
        <a:p>
          <a:endParaRPr lang="en-US"/>
        </a:p>
      </dgm:t>
    </dgm:pt>
    <dgm:pt modelId="{A480CF2D-91BB-4FA7-9476-E61739125920}">
      <dgm:prSet/>
      <dgm:spPr>
        <a:solidFill>
          <a:srgbClr val="92D050"/>
        </a:solidFill>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E-Books and Digital Textbook</a:t>
          </a:r>
          <a:endParaRPr lang="en-US" dirty="0">
            <a:solidFill>
              <a:schemeClr val="bg1"/>
            </a:solidFill>
            <a:latin typeface="Arial" panose="020B0604020202020204" pitchFamily="34" charset="0"/>
            <a:cs typeface="Arial" panose="020B0604020202020204" pitchFamily="34" charset="0"/>
          </a:endParaRPr>
        </a:p>
      </dgm:t>
    </dgm:pt>
    <dgm:pt modelId="{B9CE6E83-D836-4F21-8233-36A0EB5B2DCC}" type="parTrans" cxnId="{70EBDAE8-E948-4FCF-9DA0-FA3E05467BA2}">
      <dgm:prSet/>
      <dgm:spPr/>
      <dgm:t>
        <a:bodyPr/>
        <a:lstStyle/>
        <a:p>
          <a:endParaRPr lang="en-US"/>
        </a:p>
      </dgm:t>
    </dgm:pt>
    <dgm:pt modelId="{12F35F14-49EF-415C-B228-50E39E07F8B5}" type="sibTrans" cxnId="{70EBDAE8-E948-4FCF-9DA0-FA3E05467BA2}">
      <dgm:prSet/>
      <dgm:spPr/>
      <dgm:t>
        <a:bodyPr/>
        <a:lstStyle/>
        <a:p>
          <a:endParaRPr lang="en-US"/>
        </a:p>
      </dgm:t>
    </dgm:pt>
    <dgm:pt modelId="{BAD660E9-C7E3-4537-B1CF-80152B2BCCE3}" type="pres">
      <dgm:prSet presAssocID="{88268BDD-D61F-42AD-9DC1-A5BB1D90747D}" presName="diagram" presStyleCnt="0">
        <dgm:presLayoutVars>
          <dgm:dir/>
          <dgm:resizeHandles val="exact"/>
        </dgm:presLayoutVars>
      </dgm:prSet>
      <dgm:spPr/>
      <dgm:t>
        <a:bodyPr/>
        <a:lstStyle/>
        <a:p>
          <a:endParaRPr lang="en-US"/>
        </a:p>
      </dgm:t>
    </dgm:pt>
    <dgm:pt modelId="{6FB97A44-F512-48EC-B436-3108321D0B03}" type="pres">
      <dgm:prSet presAssocID="{8600748C-2B1F-4DE0-AF07-A913FB85152E}" presName="node" presStyleLbl="node1" presStyleIdx="0" presStyleCnt="9">
        <dgm:presLayoutVars>
          <dgm:bulletEnabled val="1"/>
        </dgm:presLayoutVars>
      </dgm:prSet>
      <dgm:spPr/>
      <dgm:t>
        <a:bodyPr/>
        <a:lstStyle/>
        <a:p>
          <a:endParaRPr lang="en-US"/>
        </a:p>
      </dgm:t>
    </dgm:pt>
    <dgm:pt modelId="{88D5FE51-F95C-4AD3-B077-04EBA708FB63}" type="pres">
      <dgm:prSet presAssocID="{691D8BA8-3678-403A-9491-2E7AF4111FE8}" presName="sibTrans" presStyleCnt="0"/>
      <dgm:spPr/>
    </dgm:pt>
    <dgm:pt modelId="{28A6C78D-08E7-4106-B1A2-DFBA17E1ED8C}" type="pres">
      <dgm:prSet presAssocID="{5612C12C-662A-452A-9BC4-D029AFCDCAFC}" presName="node" presStyleLbl="node1" presStyleIdx="1" presStyleCnt="9">
        <dgm:presLayoutVars>
          <dgm:bulletEnabled val="1"/>
        </dgm:presLayoutVars>
      </dgm:prSet>
      <dgm:spPr/>
      <dgm:t>
        <a:bodyPr/>
        <a:lstStyle/>
        <a:p>
          <a:endParaRPr lang="en-US"/>
        </a:p>
      </dgm:t>
    </dgm:pt>
    <dgm:pt modelId="{D0F7E176-3D8D-4AD3-98B1-E84299005B4C}" type="pres">
      <dgm:prSet presAssocID="{50B698AF-CC8F-4FB7-9592-2830C25D0A66}" presName="sibTrans" presStyleCnt="0"/>
      <dgm:spPr/>
    </dgm:pt>
    <dgm:pt modelId="{5541D6FD-C151-46CA-B2F7-2EAC4C690541}" type="pres">
      <dgm:prSet presAssocID="{2D895FDD-4044-46D2-A87E-DB532110446C}" presName="node" presStyleLbl="node1" presStyleIdx="2" presStyleCnt="9">
        <dgm:presLayoutVars>
          <dgm:bulletEnabled val="1"/>
        </dgm:presLayoutVars>
      </dgm:prSet>
      <dgm:spPr/>
      <dgm:t>
        <a:bodyPr/>
        <a:lstStyle/>
        <a:p>
          <a:endParaRPr lang="en-US"/>
        </a:p>
      </dgm:t>
    </dgm:pt>
    <dgm:pt modelId="{796DFE0A-E3A5-4B24-84E1-C15A3DB99FC9}" type="pres">
      <dgm:prSet presAssocID="{DFD2BC30-08DD-46AB-B68D-48D9DEBC60D9}" presName="sibTrans" presStyleCnt="0"/>
      <dgm:spPr/>
    </dgm:pt>
    <dgm:pt modelId="{6283840A-36CF-401C-973F-362BDCECE74A}" type="pres">
      <dgm:prSet presAssocID="{18344EEA-B564-4111-86D3-A518F016EBD0}" presName="node" presStyleLbl="node1" presStyleIdx="3" presStyleCnt="9">
        <dgm:presLayoutVars>
          <dgm:bulletEnabled val="1"/>
        </dgm:presLayoutVars>
      </dgm:prSet>
      <dgm:spPr/>
      <dgm:t>
        <a:bodyPr/>
        <a:lstStyle/>
        <a:p>
          <a:endParaRPr lang="en-US"/>
        </a:p>
      </dgm:t>
    </dgm:pt>
    <dgm:pt modelId="{45B8C02B-0D71-4696-B0DA-903E7E2AEC66}" type="pres">
      <dgm:prSet presAssocID="{398C0A04-9398-4042-9874-9DE810D95263}" presName="sibTrans" presStyleCnt="0"/>
      <dgm:spPr/>
    </dgm:pt>
    <dgm:pt modelId="{4788E74D-DFF7-4409-85BC-653651588521}" type="pres">
      <dgm:prSet presAssocID="{A480CF2D-91BB-4FA7-9476-E61739125920}" presName="node" presStyleLbl="node1" presStyleIdx="4" presStyleCnt="9">
        <dgm:presLayoutVars>
          <dgm:bulletEnabled val="1"/>
        </dgm:presLayoutVars>
      </dgm:prSet>
      <dgm:spPr/>
      <dgm:t>
        <a:bodyPr/>
        <a:lstStyle/>
        <a:p>
          <a:endParaRPr lang="en-US"/>
        </a:p>
      </dgm:t>
    </dgm:pt>
    <dgm:pt modelId="{A37A9D77-18B1-4898-97A9-6DF33E1985FA}" type="pres">
      <dgm:prSet presAssocID="{12F35F14-49EF-415C-B228-50E39E07F8B5}" presName="sibTrans" presStyleCnt="0"/>
      <dgm:spPr/>
    </dgm:pt>
    <dgm:pt modelId="{FB1989A6-57B5-44A7-A191-E70BC55FE0DE}" type="pres">
      <dgm:prSet presAssocID="{9DE5A121-8982-4172-8A17-C1BD3C0B78E3}" presName="node" presStyleLbl="node1" presStyleIdx="5" presStyleCnt="9">
        <dgm:presLayoutVars>
          <dgm:bulletEnabled val="1"/>
        </dgm:presLayoutVars>
      </dgm:prSet>
      <dgm:spPr/>
      <dgm:t>
        <a:bodyPr/>
        <a:lstStyle/>
        <a:p>
          <a:endParaRPr lang="en-US"/>
        </a:p>
      </dgm:t>
    </dgm:pt>
    <dgm:pt modelId="{A72C62BB-69E5-4E81-A5FC-6EBEB296FDF1}" type="pres">
      <dgm:prSet presAssocID="{1B0FBD7C-08C4-4A40-8009-009360A91A29}" presName="sibTrans" presStyleCnt="0"/>
      <dgm:spPr/>
    </dgm:pt>
    <dgm:pt modelId="{46B8FEBE-9B37-4DF9-8622-5A217522DBB3}" type="pres">
      <dgm:prSet presAssocID="{21F729AC-B249-4CA4-939C-25AA756C49D2}" presName="node" presStyleLbl="node1" presStyleIdx="6" presStyleCnt="9">
        <dgm:presLayoutVars>
          <dgm:bulletEnabled val="1"/>
        </dgm:presLayoutVars>
      </dgm:prSet>
      <dgm:spPr/>
      <dgm:t>
        <a:bodyPr/>
        <a:lstStyle/>
        <a:p>
          <a:endParaRPr lang="en-US"/>
        </a:p>
      </dgm:t>
    </dgm:pt>
    <dgm:pt modelId="{4DF23825-3640-4CA9-9F4B-4893A04398E1}" type="pres">
      <dgm:prSet presAssocID="{8A0834FE-C35A-402F-9106-4B7604CFE131}" presName="sibTrans" presStyleCnt="0"/>
      <dgm:spPr/>
    </dgm:pt>
    <dgm:pt modelId="{BD20AA30-44ED-4CD9-AB5F-4E7D5215F0D2}" type="pres">
      <dgm:prSet presAssocID="{18370766-34C5-41D3-9FF3-6E417BE6ED77}" presName="node" presStyleLbl="node1" presStyleIdx="7" presStyleCnt="9">
        <dgm:presLayoutVars>
          <dgm:bulletEnabled val="1"/>
        </dgm:presLayoutVars>
      </dgm:prSet>
      <dgm:spPr/>
      <dgm:t>
        <a:bodyPr/>
        <a:lstStyle/>
        <a:p>
          <a:endParaRPr lang="en-US"/>
        </a:p>
      </dgm:t>
    </dgm:pt>
    <dgm:pt modelId="{4236160A-8B03-4908-8AE4-086C197439FF}" type="pres">
      <dgm:prSet presAssocID="{05CDB250-81B7-4005-9BE8-3B0C925C5983}" presName="sibTrans" presStyleCnt="0"/>
      <dgm:spPr/>
    </dgm:pt>
    <dgm:pt modelId="{5548B942-5360-4E8F-BF7B-DF2EC6D012D8}" type="pres">
      <dgm:prSet presAssocID="{9B1A4F8A-7A4D-4F3C-B95A-DD1796FEFF3A}" presName="node" presStyleLbl="node1" presStyleIdx="8" presStyleCnt="9">
        <dgm:presLayoutVars>
          <dgm:bulletEnabled val="1"/>
        </dgm:presLayoutVars>
      </dgm:prSet>
      <dgm:spPr/>
      <dgm:t>
        <a:bodyPr/>
        <a:lstStyle/>
        <a:p>
          <a:endParaRPr lang="en-US"/>
        </a:p>
      </dgm:t>
    </dgm:pt>
  </dgm:ptLst>
  <dgm:cxnLst>
    <dgm:cxn modelId="{7586046C-B227-46BC-B851-6C0A0AA5175A}" type="presOf" srcId="{9DE5A121-8982-4172-8A17-C1BD3C0B78E3}" destId="{FB1989A6-57B5-44A7-A191-E70BC55FE0DE}" srcOrd="0" destOrd="0" presId="urn:microsoft.com/office/officeart/2005/8/layout/default"/>
    <dgm:cxn modelId="{E5153A12-DC02-46A4-A3E3-7D88948C0D9C}" srcId="{88268BDD-D61F-42AD-9DC1-A5BB1D90747D}" destId="{9B1A4F8A-7A4D-4F3C-B95A-DD1796FEFF3A}" srcOrd="8" destOrd="0" parTransId="{378B35D5-19C8-4350-A365-0DF436AAA808}" sibTransId="{7C1CE8A2-6F05-4648-8472-5376B2E02FCB}"/>
    <dgm:cxn modelId="{2DFD0302-F4E4-40CA-A29C-C592D696CFC8}" srcId="{88268BDD-D61F-42AD-9DC1-A5BB1D90747D}" destId="{21F729AC-B249-4CA4-939C-25AA756C49D2}" srcOrd="6" destOrd="0" parTransId="{1AC04A9C-7E94-492D-8620-3141EFC6988E}" sibTransId="{8A0834FE-C35A-402F-9106-4B7604CFE131}"/>
    <dgm:cxn modelId="{F0F3C8ED-A2C2-4C6D-9FEB-225F89E3B73B}" srcId="{88268BDD-D61F-42AD-9DC1-A5BB1D90747D}" destId="{18370766-34C5-41D3-9FF3-6E417BE6ED77}" srcOrd="7" destOrd="0" parTransId="{FF918487-048D-414C-A818-9402D5A23EF3}" sibTransId="{05CDB250-81B7-4005-9BE8-3B0C925C5983}"/>
    <dgm:cxn modelId="{66CB1B98-2E36-452A-93EC-1ACE23100F95}" srcId="{88268BDD-D61F-42AD-9DC1-A5BB1D90747D}" destId="{8600748C-2B1F-4DE0-AF07-A913FB85152E}" srcOrd="0" destOrd="0" parTransId="{DB8EC560-7FD3-4E05-9C77-BE8C00919DD6}" sibTransId="{691D8BA8-3678-403A-9491-2E7AF4111FE8}"/>
    <dgm:cxn modelId="{9B1997CC-DA9A-4965-B28A-7C29DF462883}" type="presOf" srcId="{8600748C-2B1F-4DE0-AF07-A913FB85152E}" destId="{6FB97A44-F512-48EC-B436-3108321D0B03}" srcOrd="0" destOrd="0" presId="urn:microsoft.com/office/officeart/2005/8/layout/default"/>
    <dgm:cxn modelId="{8D955AA2-B760-4FA1-8888-2DAAB7B69F74}" type="presOf" srcId="{18344EEA-B564-4111-86D3-A518F016EBD0}" destId="{6283840A-36CF-401C-973F-362BDCECE74A}" srcOrd="0" destOrd="0" presId="urn:microsoft.com/office/officeart/2005/8/layout/default"/>
    <dgm:cxn modelId="{F71996D1-A969-4799-923B-D7DD02713A47}" srcId="{88268BDD-D61F-42AD-9DC1-A5BB1D90747D}" destId="{18344EEA-B564-4111-86D3-A518F016EBD0}" srcOrd="3" destOrd="0" parTransId="{061D658D-1FE1-4F6B-8ACD-924557EB7D4E}" sibTransId="{398C0A04-9398-4042-9874-9DE810D95263}"/>
    <dgm:cxn modelId="{70EBDAE8-E948-4FCF-9DA0-FA3E05467BA2}" srcId="{88268BDD-D61F-42AD-9DC1-A5BB1D90747D}" destId="{A480CF2D-91BB-4FA7-9476-E61739125920}" srcOrd="4" destOrd="0" parTransId="{B9CE6E83-D836-4F21-8233-36A0EB5B2DCC}" sibTransId="{12F35F14-49EF-415C-B228-50E39E07F8B5}"/>
    <dgm:cxn modelId="{7DF19EF2-80C1-43F0-93B1-EE27E14C0DA5}" type="presOf" srcId="{18370766-34C5-41D3-9FF3-6E417BE6ED77}" destId="{BD20AA30-44ED-4CD9-AB5F-4E7D5215F0D2}" srcOrd="0" destOrd="0" presId="urn:microsoft.com/office/officeart/2005/8/layout/default"/>
    <dgm:cxn modelId="{F869B0D8-34B2-4472-93B9-DCD610A645BF}" type="presOf" srcId="{A480CF2D-91BB-4FA7-9476-E61739125920}" destId="{4788E74D-DFF7-4409-85BC-653651588521}" srcOrd="0" destOrd="0" presId="urn:microsoft.com/office/officeart/2005/8/layout/default"/>
    <dgm:cxn modelId="{9DCFCFD9-4B0E-4951-A916-27B04FAF95A2}" srcId="{88268BDD-D61F-42AD-9DC1-A5BB1D90747D}" destId="{5612C12C-662A-452A-9BC4-D029AFCDCAFC}" srcOrd="1" destOrd="0" parTransId="{89E5F4BB-61C5-4E26-8FC8-E9A8E31F37A4}" sibTransId="{50B698AF-CC8F-4FB7-9592-2830C25D0A66}"/>
    <dgm:cxn modelId="{837D41E5-53A6-4AFB-8A08-337DBF55088C}" type="presOf" srcId="{21F729AC-B249-4CA4-939C-25AA756C49D2}" destId="{46B8FEBE-9B37-4DF9-8622-5A217522DBB3}" srcOrd="0" destOrd="0" presId="urn:microsoft.com/office/officeart/2005/8/layout/default"/>
    <dgm:cxn modelId="{5D9BEEEE-583A-4B68-98B9-7C83AB110697}" type="presOf" srcId="{5612C12C-662A-452A-9BC4-D029AFCDCAFC}" destId="{28A6C78D-08E7-4106-B1A2-DFBA17E1ED8C}" srcOrd="0" destOrd="0" presId="urn:microsoft.com/office/officeart/2005/8/layout/default"/>
    <dgm:cxn modelId="{0A6F5232-9BBF-4A09-AC65-F0AC4A7BAD36}" type="presOf" srcId="{2D895FDD-4044-46D2-A87E-DB532110446C}" destId="{5541D6FD-C151-46CA-B2F7-2EAC4C690541}" srcOrd="0" destOrd="0" presId="urn:microsoft.com/office/officeart/2005/8/layout/default"/>
    <dgm:cxn modelId="{FB5245B3-473F-450B-8231-A6566E594C19}" srcId="{88268BDD-D61F-42AD-9DC1-A5BB1D90747D}" destId="{2D895FDD-4044-46D2-A87E-DB532110446C}" srcOrd="2" destOrd="0" parTransId="{E6683673-7F2D-4D4A-95A3-CD39A565C56C}" sibTransId="{DFD2BC30-08DD-46AB-B68D-48D9DEBC60D9}"/>
    <dgm:cxn modelId="{4126F653-258B-45B3-8A3B-9BC5BFBB9B04}" srcId="{88268BDD-D61F-42AD-9DC1-A5BB1D90747D}" destId="{9DE5A121-8982-4172-8A17-C1BD3C0B78E3}" srcOrd="5" destOrd="0" parTransId="{0D11FD63-586C-42D4-A19C-E93FC2775B39}" sibTransId="{1B0FBD7C-08C4-4A40-8009-009360A91A29}"/>
    <dgm:cxn modelId="{2A37F078-7CCB-4E75-892B-2AADA687E58B}" type="presOf" srcId="{9B1A4F8A-7A4D-4F3C-B95A-DD1796FEFF3A}" destId="{5548B942-5360-4E8F-BF7B-DF2EC6D012D8}" srcOrd="0" destOrd="0" presId="urn:microsoft.com/office/officeart/2005/8/layout/default"/>
    <dgm:cxn modelId="{C0FAC876-2C79-4E45-849B-07AD9D26FF8E}" type="presOf" srcId="{88268BDD-D61F-42AD-9DC1-A5BB1D90747D}" destId="{BAD660E9-C7E3-4537-B1CF-80152B2BCCE3}" srcOrd="0" destOrd="0" presId="urn:microsoft.com/office/officeart/2005/8/layout/default"/>
    <dgm:cxn modelId="{E69F73B9-8C51-4AFE-B6B7-89AA70621B85}" type="presParOf" srcId="{BAD660E9-C7E3-4537-B1CF-80152B2BCCE3}" destId="{6FB97A44-F512-48EC-B436-3108321D0B03}" srcOrd="0" destOrd="0" presId="urn:microsoft.com/office/officeart/2005/8/layout/default"/>
    <dgm:cxn modelId="{E4D8DDDB-CB41-417E-9261-E0AE16E59197}" type="presParOf" srcId="{BAD660E9-C7E3-4537-B1CF-80152B2BCCE3}" destId="{88D5FE51-F95C-4AD3-B077-04EBA708FB63}" srcOrd="1" destOrd="0" presId="urn:microsoft.com/office/officeart/2005/8/layout/default"/>
    <dgm:cxn modelId="{BDDA77A3-B5F4-41CA-A080-1B204CC1634E}" type="presParOf" srcId="{BAD660E9-C7E3-4537-B1CF-80152B2BCCE3}" destId="{28A6C78D-08E7-4106-B1A2-DFBA17E1ED8C}" srcOrd="2" destOrd="0" presId="urn:microsoft.com/office/officeart/2005/8/layout/default"/>
    <dgm:cxn modelId="{9307C75F-9635-42B3-A3F5-87E59F708054}" type="presParOf" srcId="{BAD660E9-C7E3-4537-B1CF-80152B2BCCE3}" destId="{D0F7E176-3D8D-4AD3-98B1-E84299005B4C}" srcOrd="3" destOrd="0" presId="urn:microsoft.com/office/officeart/2005/8/layout/default"/>
    <dgm:cxn modelId="{FF45A932-0F79-4871-A4A0-29AE9666FC01}" type="presParOf" srcId="{BAD660E9-C7E3-4537-B1CF-80152B2BCCE3}" destId="{5541D6FD-C151-46CA-B2F7-2EAC4C690541}" srcOrd="4" destOrd="0" presId="urn:microsoft.com/office/officeart/2005/8/layout/default"/>
    <dgm:cxn modelId="{854CA75C-7516-4004-8258-9A3F52414C84}" type="presParOf" srcId="{BAD660E9-C7E3-4537-B1CF-80152B2BCCE3}" destId="{796DFE0A-E3A5-4B24-84E1-C15A3DB99FC9}" srcOrd="5" destOrd="0" presId="urn:microsoft.com/office/officeart/2005/8/layout/default"/>
    <dgm:cxn modelId="{D7978DA6-4812-4EBC-AD3E-225EAAABB038}" type="presParOf" srcId="{BAD660E9-C7E3-4537-B1CF-80152B2BCCE3}" destId="{6283840A-36CF-401C-973F-362BDCECE74A}" srcOrd="6" destOrd="0" presId="urn:microsoft.com/office/officeart/2005/8/layout/default"/>
    <dgm:cxn modelId="{7E227F20-C9A9-490B-BDBE-40268ABA5D8E}" type="presParOf" srcId="{BAD660E9-C7E3-4537-B1CF-80152B2BCCE3}" destId="{45B8C02B-0D71-4696-B0DA-903E7E2AEC66}" srcOrd="7" destOrd="0" presId="urn:microsoft.com/office/officeart/2005/8/layout/default"/>
    <dgm:cxn modelId="{34F36A54-1E8B-4ED2-BA39-B24F10D8F0C7}" type="presParOf" srcId="{BAD660E9-C7E3-4537-B1CF-80152B2BCCE3}" destId="{4788E74D-DFF7-4409-85BC-653651588521}" srcOrd="8" destOrd="0" presId="urn:microsoft.com/office/officeart/2005/8/layout/default"/>
    <dgm:cxn modelId="{0E522A2C-6F2B-4152-88D6-F6E59404FD3D}" type="presParOf" srcId="{BAD660E9-C7E3-4537-B1CF-80152B2BCCE3}" destId="{A37A9D77-18B1-4898-97A9-6DF33E1985FA}" srcOrd="9" destOrd="0" presId="urn:microsoft.com/office/officeart/2005/8/layout/default"/>
    <dgm:cxn modelId="{919E3003-D3B9-4A63-B4AF-D51AC2B2E349}" type="presParOf" srcId="{BAD660E9-C7E3-4537-B1CF-80152B2BCCE3}" destId="{FB1989A6-57B5-44A7-A191-E70BC55FE0DE}" srcOrd="10" destOrd="0" presId="urn:microsoft.com/office/officeart/2005/8/layout/default"/>
    <dgm:cxn modelId="{7409462F-C454-4A34-9607-8FC8F9E31F59}" type="presParOf" srcId="{BAD660E9-C7E3-4537-B1CF-80152B2BCCE3}" destId="{A72C62BB-69E5-4E81-A5FC-6EBEB296FDF1}" srcOrd="11" destOrd="0" presId="urn:microsoft.com/office/officeart/2005/8/layout/default"/>
    <dgm:cxn modelId="{3082EF49-78E8-4221-AE64-1980B00973DD}" type="presParOf" srcId="{BAD660E9-C7E3-4537-B1CF-80152B2BCCE3}" destId="{46B8FEBE-9B37-4DF9-8622-5A217522DBB3}" srcOrd="12" destOrd="0" presId="urn:microsoft.com/office/officeart/2005/8/layout/default"/>
    <dgm:cxn modelId="{BD0FC271-2175-4475-BD8B-383656F4621C}" type="presParOf" srcId="{BAD660E9-C7E3-4537-B1CF-80152B2BCCE3}" destId="{4DF23825-3640-4CA9-9F4B-4893A04398E1}" srcOrd="13" destOrd="0" presId="urn:microsoft.com/office/officeart/2005/8/layout/default"/>
    <dgm:cxn modelId="{510D8DD8-D20B-416C-B281-70DBE2F4E48B}" type="presParOf" srcId="{BAD660E9-C7E3-4537-B1CF-80152B2BCCE3}" destId="{BD20AA30-44ED-4CD9-AB5F-4E7D5215F0D2}" srcOrd="14" destOrd="0" presId="urn:microsoft.com/office/officeart/2005/8/layout/default"/>
    <dgm:cxn modelId="{80676FA5-FFEB-40D1-9C49-09E044C339AE}" type="presParOf" srcId="{BAD660E9-C7E3-4537-B1CF-80152B2BCCE3}" destId="{4236160A-8B03-4908-8AE4-086C197439FF}" srcOrd="15" destOrd="0" presId="urn:microsoft.com/office/officeart/2005/8/layout/default"/>
    <dgm:cxn modelId="{BEA59715-2CAF-402C-B91A-A74E915E0E92}" type="presParOf" srcId="{BAD660E9-C7E3-4537-B1CF-80152B2BCCE3}" destId="{5548B942-5360-4E8F-BF7B-DF2EC6D012D8}"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B7EB9F-E7F6-48BE-8298-FD6B12EA30B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A8EB7AD-0DC1-4CA5-9059-B7722468CB94}">
      <dgm:prSet phldrT="[Text]"/>
      <dgm:spPr>
        <a:solidFill>
          <a:schemeClr val="accent6">
            <a:lumMod val="60000"/>
            <a:lumOff val="40000"/>
          </a:schemeClr>
        </a:solidFill>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Interactive Learning Software</a:t>
          </a:r>
          <a:endParaRPr lang="en-US" dirty="0">
            <a:latin typeface="Arial" panose="020B0604020202020204" pitchFamily="34" charset="0"/>
            <a:cs typeface="Arial" panose="020B0604020202020204" pitchFamily="34" charset="0"/>
          </a:endParaRPr>
        </a:p>
      </dgm:t>
    </dgm:pt>
    <dgm:pt modelId="{7FF3AA3E-39DC-4A41-8DD8-3540DFF65AFF}" type="parTrans" cxnId="{7290EACF-6FA0-4E93-BB20-434AD9E3B56C}">
      <dgm:prSet/>
      <dgm:spPr/>
      <dgm:t>
        <a:bodyPr/>
        <a:lstStyle/>
        <a:p>
          <a:endParaRPr lang="en-US"/>
        </a:p>
      </dgm:t>
    </dgm:pt>
    <dgm:pt modelId="{173DC497-A966-4B91-BFA0-4FAE5228E7AB}" type="sibTrans" cxnId="{7290EACF-6FA0-4E93-BB20-434AD9E3B56C}">
      <dgm:prSet/>
      <dgm:spPr/>
      <dgm:t>
        <a:bodyPr/>
        <a:lstStyle/>
        <a:p>
          <a:endParaRPr lang="en-US"/>
        </a:p>
      </dgm:t>
    </dgm:pt>
    <dgm:pt modelId="{B849A7BA-3AAD-447D-8C19-E1181BBCEC02}">
      <dgm:prSet phldrT="[Text]"/>
      <dgm:spPr>
        <a:solidFill>
          <a:schemeClr val="accent6">
            <a:lumMod val="20000"/>
            <a:lumOff val="80000"/>
            <a:alpha val="90000"/>
          </a:schemeClr>
        </a:solidFill>
        <a:scene3d>
          <a:camera prst="orthographicFront"/>
          <a:lightRig rig="threePt" dir="t"/>
        </a:scene3d>
        <a:sp3d>
          <a:bevelT/>
        </a:sp3d>
      </dgm:spPr>
      <dgm:t>
        <a:bodyPr/>
        <a:lstStyle/>
        <a:p>
          <a:pPr algn="just"/>
          <a:r>
            <a:rPr lang="en-US" dirty="0" smtClean="0">
              <a:latin typeface="Arial" panose="020B0604020202020204" pitchFamily="34" charset="0"/>
              <a:cs typeface="Arial" panose="020B0604020202020204" pitchFamily="34" charset="0"/>
            </a:rPr>
            <a:t>This software includes educational applications, simulations, and games designed to engage students while teaching them essential concepts. These software solutions provide a dynamic and immersive learning experience, fostering curiosity and a deeper understanding of subjects.</a:t>
          </a:r>
          <a:endParaRPr lang="en-US" dirty="0">
            <a:latin typeface="Arial" panose="020B0604020202020204" pitchFamily="34" charset="0"/>
            <a:cs typeface="Arial" panose="020B0604020202020204" pitchFamily="34" charset="0"/>
          </a:endParaRPr>
        </a:p>
      </dgm:t>
    </dgm:pt>
    <dgm:pt modelId="{D3CEFBFB-B28A-4206-A0E0-2C810ABFBBED}" type="parTrans" cxnId="{BC8B3208-5784-4619-AEB3-9BDDE08E5088}">
      <dgm:prSet/>
      <dgm:spPr/>
      <dgm:t>
        <a:bodyPr/>
        <a:lstStyle/>
        <a:p>
          <a:endParaRPr lang="en-US"/>
        </a:p>
      </dgm:t>
    </dgm:pt>
    <dgm:pt modelId="{257C09F7-D804-4A2A-B8C9-782663FE46C5}" type="sibTrans" cxnId="{BC8B3208-5784-4619-AEB3-9BDDE08E5088}">
      <dgm:prSet/>
      <dgm:spPr/>
      <dgm:t>
        <a:bodyPr/>
        <a:lstStyle/>
        <a:p>
          <a:endParaRPr lang="en-US"/>
        </a:p>
      </dgm:t>
    </dgm:pt>
    <dgm:pt modelId="{BFA4CA41-D957-4F18-B15B-EDAF4832FE68}">
      <dgm:prSet/>
      <dgm:spPr>
        <a:solidFill>
          <a:srgbClr val="E68686"/>
        </a:solidFill>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Learning Management Systems </a:t>
          </a:r>
          <a:endParaRPr lang="en-US" dirty="0">
            <a:latin typeface="Arial" panose="020B0604020202020204" pitchFamily="34" charset="0"/>
            <a:cs typeface="Arial" panose="020B0604020202020204" pitchFamily="34" charset="0"/>
          </a:endParaRPr>
        </a:p>
      </dgm:t>
    </dgm:pt>
    <dgm:pt modelId="{A1C875BA-67E6-4496-97F9-2A3C9531680C}" type="parTrans" cxnId="{CD38C936-BE51-401D-A773-E396C7F8C84B}">
      <dgm:prSet/>
      <dgm:spPr/>
      <dgm:t>
        <a:bodyPr/>
        <a:lstStyle/>
        <a:p>
          <a:endParaRPr lang="en-US"/>
        </a:p>
      </dgm:t>
    </dgm:pt>
    <dgm:pt modelId="{97002171-89B3-4E21-B776-C5E309B0F57F}" type="sibTrans" cxnId="{CD38C936-BE51-401D-A773-E396C7F8C84B}">
      <dgm:prSet/>
      <dgm:spPr/>
      <dgm:t>
        <a:bodyPr/>
        <a:lstStyle/>
        <a:p>
          <a:endParaRPr lang="en-US"/>
        </a:p>
      </dgm:t>
    </dgm:pt>
    <dgm:pt modelId="{F3FEE5A7-927B-4552-ADA4-30FB093779CE}">
      <dgm:prSet phldrT="[Text]"/>
      <dgm:spPr>
        <a:solidFill>
          <a:srgbClr val="F0D6C6">
            <a:alpha val="90000"/>
          </a:srgbClr>
        </a:solidFill>
        <a:scene3d>
          <a:camera prst="orthographicFront"/>
          <a:lightRig rig="threePt" dir="t"/>
        </a:scene3d>
        <a:sp3d>
          <a:bevelT/>
        </a:sp3d>
      </dgm:spPr>
      <dgm:t>
        <a:bodyPr/>
        <a:lstStyle/>
        <a:p>
          <a:pPr algn="just"/>
          <a:r>
            <a:rPr lang="en-US" dirty="0" smtClean="0">
              <a:latin typeface="Arial" panose="020B0604020202020204" pitchFamily="34" charset="0"/>
              <a:cs typeface="Arial" panose="020B0604020202020204" pitchFamily="34" charset="0"/>
            </a:rPr>
            <a:t>Digital platforms that streamline the management of educational content and resources. Further, they enable teachers to organize course materials, assessments, and communication with students in one place, making it easier to deliver and track learning outcomes.</a:t>
          </a:r>
          <a:endParaRPr lang="en-US" dirty="0">
            <a:latin typeface="Arial" panose="020B0604020202020204" pitchFamily="34" charset="0"/>
            <a:cs typeface="Arial" panose="020B0604020202020204" pitchFamily="34" charset="0"/>
          </a:endParaRPr>
        </a:p>
      </dgm:t>
    </dgm:pt>
    <dgm:pt modelId="{97A94727-BE24-4764-A52F-B1B5D6C4CCD7}" type="parTrans" cxnId="{D7A5882F-B1B1-48A3-B9F6-8D565C36DF91}">
      <dgm:prSet/>
      <dgm:spPr/>
      <dgm:t>
        <a:bodyPr/>
        <a:lstStyle/>
        <a:p>
          <a:endParaRPr lang="en-US"/>
        </a:p>
      </dgm:t>
    </dgm:pt>
    <dgm:pt modelId="{68FD4AC3-EA84-41A3-B28C-EC1EC1493850}" type="sibTrans" cxnId="{D7A5882F-B1B1-48A3-B9F6-8D565C36DF91}">
      <dgm:prSet/>
      <dgm:spPr/>
      <dgm:t>
        <a:bodyPr/>
        <a:lstStyle/>
        <a:p>
          <a:endParaRPr lang="en-US"/>
        </a:p>
      </dgm:t>
    </dgm:pt>
    <dgm:pt modelId="{A8D6C0D5-D93F-44AE-AA9C-CBB9F8F64408}">
      <dgm:prSet/>
      <dgm:spPr>
        <a:solidFill>
          <a:srgbClr val="F79BEC"/>
        </a:solidFill>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Smart Classroom Solutions</a:t>
          </a:r>
          <a:endParaRPr lang="en-US" dirty="0">
            <a:solidFill>
              <a:schemeClr val="bg1"/>
            </a:solidFill>
            <a:latin typeface="Arial" panose="020B0604020202020204" pitchFamily="34" charset="0"/>
            <a:cs typeface="Arial" panose="020B0604020202020204" pitchFamily="34" charset="0"/>
          </a:endParaRPr>
        </a:p>
      </dgm:t>
    </dgm:pt>
    <dgm:pt modelId="{7AD7AB9E-FFB2-445C-B66A-7B3109D4EE6C}" type="parTrans" cxnId="{5A661B0E-68E3-4CDA-8AAF-C1FBDAFB2EB2}">
      <dgm:prSet/>
      <dgm:spPr/>
      <dgm:t>
        <a:bodyPr/>
        <a:lstStyle/>
        <a:p>
          <a:endParaRPr lang="en-US"/>
        </a:p>
      </dgm:t>
    </dgm:pt>
    <dgm:pt modelId="{C51AF982-1371-4145-9744-7CD08A1F44CB}" type="sibTrans" cxnId="{5A661B0E-68E3-4CDA-8AAF-C1FBDAFB2EB2}">
      <dgm:prSet/>
      <dgm:spPr/>
      <dgm:t>
        <a:bodyPr/>
        <a:lstStyle/>
        <a:p>
          <a:endParaRPr lang="en-US"/>
        </a:p>
      </dgm:t>
    </dgm:pt>
    <dgm:pt modelId="{8C441888-B9E6-4FC6-9F34-C210F46FEE32}">
      <dgm:prSet/>
      <dgm:spPr>
        <a:solidFill>
          <a:srgbClr val="FBCBF5">
            <a:alpha val="90000"/>
          </a:srgbClr>
        </a:solidFill>
        <a:scene3d>
          <a:camera prst="orthographicFront"/>
          <a:lightRig rig="threePt" dir="t"/>
        </a:scene3d>
        <a:sp3d>
          <a:bevelT/>
        </a:sp3d>
      </dgm:spPr>
      <dgm:t>
        <a:bodyPr/>
        <a:lstStyle/>
        <a:p>
          <a:pPr marL="92075" marR="0" lvl="0" indent="-92075" algn="just" defTabSz="91440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Smart classrooms are equipped with digital technology such as Interactive Digital boards, Smart TVs, Digital White Boards, or smart projectors. These tools facilitate real-time interaction and collaboration, making lessons more engaging and interactive.</a:t>
          </a:r>
        </a:p>
        <a:p>
          <a:pPr marL="114300" lvl="1" indent="0" algn="l" defTabSz="666750">
            <a:lnSpc>
              <a:spcPct val="90000"/>
            </a:lnSpc>
            <a:spcBef>
              <a:spcPct val="0"/>
            </a:spcBef>
            <a:spcAft>
              <a:spcPct val="15000"/>
            </a:spcAft>
            <a:buNone/>
          </a:pPr>
          <a:endParaRPr lang="en-US" dirty="0"/>
        </a:p>
      </dgm:t>
    </dgm:pt>
    <dgm:pt modelId="{6827341D-AB89-42CA-A5F5-2D2AD2252D7A}" type="parTrans" cxnId="{4185FF1C-97E3-4234-BC17-5BEE23BBE1B3}">
      <dgm:prSet/>
      <dgm:spPr/>
      <dgm:t>
        <a:bodyPr/>
        <a:lstStyle/>
        <a:p>
          <a:endParaRPr lang="en-US"/>
        </a:p>
      </dgm:t>
    </dgm:pt>
    <dgm:pt modelId="{0072438C-69F6-4D8F-AAC9-83A31BEDD3D9}" type="sibTrans" cxnId="{4185FF1C-97E3-4234-BC17-5BEE23BBE1B3}">
      <dgm:prSet/>
      <dgm:spPr/>
      <dgm:t>
        <a:bodyPr/>
        <a:lstStyle/>
        <a:p>
          <a:endParaRPr lang="en-US"/>
        </a:p>
      </dgm:t>
    </dgm:pt>
    <dgm:pt modelId="{10954045-BDCD-4370-B0F6-F7A8FD56DE05}" type="pres">
      <dgm:prSet presAssocID="{52B7EB9F-E7F6-48BE-8298-FD6B12EA30BB}" presName="linearFlow" presStyleCnt="0">
        <dgm:presLayoutVars>
          <dgm:dir/>
          <dgm:animLvl val="lvl"/>
          <dgm:resizeHandles val="exact"/>
        </dgm:presLayoutVars>
      </dgm:prSet>
      <dgm:spPr/>
      <dgm:t>
        <a:bodyPr/>
        <a:lstStyle/>
        <a:p>
          <a:endParaRPr lang="en-US"/>
        </a:p>
      </dgm:t>
    </dgm:pt>
    <dgm:pt modelId="{E5320099-E313-476F-9B44-759AF7F6D0E3}" type="pres">
      <dgm:prSet presAssocID="{8A8EB7AD-0DC1-4CA5-9059-B7722468CB94}" presName="composite" presStyleCnt="0"/>
      <dgm:spPr>
        <a:scene3d>
          <a:camera prst="orthographicFront"/>
          <a:lightRig rig="threePt" dir="t"/>
        </a:scene3d>
        <a:sp3d>
          <a:bevelT/>
        </a:sp3d>
      </dgm:spPr>
      <dgm:t>
        <a:bodyPr/>
        <a:lstStyle/>
        <a:p>
          <a:endParaRPr lang="en-US"/>
        </a:p>
      </dgm:t>
    </dgm:pt>
    <dgm:pt modelId="{59D26AF5-6597-44D0-ADB7-821AD70860BC}" type="pres">
      <dgm:prSet presAssocID="{8A8EB7AD-0DC1-4CA5-9059-B7722468CB94}" presName="parentText" presStyleLbl="alignNode1" presStyleIdx="0" presStyleCnt="3">
        <dgm:presLayoutVars>
          <dgm:chMax val="1"/>
          <dgm:bulletEnabled val="1"/>
        </dgm:presLayoutVars>
      </dgm:prSet>
      <dgm:spPr/>
      <dgm:t>
        <a:bodyPr/>
        <a:lstStyle/>
        <a:p>
          <a:endParaRPr lang="en-US"/>
        </a:p>
      </dgm:t>
    </dgm:pt>
    <dgm:pt modelId="{BB4BE171-9A05-4AA0-ABFF-8CBF6893D186}" type="pres">
      <dgm:prSet presAssocID="{8A8EB7AD-0DC1-4CA5-9059-B7722468CB94}" presName="descendantText" presStyleLbl="alignAcc1" presStyleIdx="0" presStyleCnt="3">
        <dgm:presLayoutVars>
          <dgm:bulletEnabled val="1"/>
        </dgm:presLayoutVars>
      </dgm:prSet>
      <dgm:spPr/>
      <dgm:t>
        <a:bodyPr/>
        <a:lstStyle/>
        <a:p>
          <a:endParaRPr lang="en-US"/>
        </a:p>
      </dgm:t>
    </dgm:pt>
    <dgm:pt modelId="{A44CED54-0467-4B21-85A2-961EF8A7B397}" type="pres">
      <dgm:prSet presAssocID="{173DC497-A966-4B91-BFA0-4FAE5228E7AB}" presName="sp" presStyleCnt="0"/>
      <dgm:spPr>
        <a:scene3d>
          <a:camera prst="orthographicFront"/>
          <a:lightRig rig="threePt" dir="t"/>
        </a:scene3d>
        <a:sp3d>
          <a:bevelT/>
        </a:sp3d>
      </dgm:spPr>
      <dgm:t>
        <a:bodyPr/>
        <a:lstStyle/>
        <a:p>
          <a:endParaRPr lang="en-US"/>
        </a:p>
      </dgm:t>
    </dgm:pt>
    <dgm:pt modelId="{4173AF6A-4A0B-4B0C-87AA-234368585990}" type="pres">
      <dgm:prSet presAssocID="{BFA4CA41-D957-4F18-B15B-EDAF4832FE68}" presName="composite" presStyleCnt="0"/>
      <dgm:spPr>
        <a:scene3d>
          <a:camera prst="orthographicFront"/>
          <a:lightRig rig="threePt" dir="t"/>
        </a:scene3d>
        <a:sp3d>
          <a:bevelT/>
        </a:sp3d>
      </dgm:spPr>
      <dgm:t>
        <a:bodyPr/>
        <a:lstStyle/>
        <a:p>
          <a:endParaRPr lang="en-US"/>
        </a:p>
      </dgm:t>
    </dgm:pt>
    <dgm:pt modelId="{1D0EF37E-63CB-4EE5-BE8A-ECD00F17E544}" type="pres">
      <dgm:prSet presAssocID="{BFA4CA41-D957-4F18-B15B-EDAF4832FE68}" presName="parentText" presStyleLbl="alignNode1" presStyleIdx="1" presStyleCnt="3">
        <dgm:presLayoutVars>
          <dgm:chMax val="1"/>
          <dgm:bulletEnabled val="1"/>
        </dgm:presLayoutVars>
      </dgm:prSet>
      <dgm:spPr/>
      <dgm:t>
        <a:bodyPr/>
        <a:lstStyle/>
        <a:p>
          <a:endParaRPr lang="en-US"/>
        </a:p>
      </dgm:t>
    </dgm:pt>
    <dgm:pt modelId="{0FEAADE7-0AD0-4554-88B3-391581F3CD57}" type="pres">
      <dgm:prSet presAssocID="{BFA4CA41-D957-4F18-B15B-EDAF4832FE68}" presName="descendantText" presStyleLbl="alignAcc1" presStyleIdx="1" presStyleCnt="3">
        <dgm:presLayoutVars>
          <dgm:bulletEnabled val="1"/>
        </dgm:presLayoutVars>
      </dgm:prSet>
      <dgm:spPr/>
      <dgm:t>
        <a:bodyPr/>
        <a:lstStyle/>
        <a:p>
          <a:endParaRPr lang="en-US"/>
        </a:p>
      </dgm:t>
    </dgm:pt>
    <dgm:pt modelId="{D2DA60B4-57D5-4299-9A1C-2FD84A8E25CF}" type="pres">
      <dgm:prSet presAssocID="{97002171-89B3-4E21-B776-C5E309B0F57F}" presName="sp" presStyleCnt="0"/>
      <dgm:spPr>
        <a:scene3d>
          <a:camera prst="orthographicFront"/>
          <a:lightRig rig="threePt" dir="t"/>
        </a:scene3d>
        <a:sp3d>
          <a:bevelT/>
        </a:sp3d>
      </dgm:spPr>
      <dgm:t>
        <a:bodyPr/>
        <a:lstStyle/>
        <a:p>
          <a:endParaRPr lang="en-US"/>
        </a:p>
      </dgm:t>
    </dgm:pt>
    <dgm:pt modelId="{0F763B48-8120-401E-8173-3CE0DD33E427}" type="pres">
      <dgm:prSet presAssocID="{A8D6C0D5-D93F-44AE-AA9C-CBB9F8F64408}" presName="composite" presStyleCnt="0"/>
      <dgm:spPr>
        <a:scene3d>
          <a:camera prst="orthographicFront"/>
          <a:lightRig rig="threePt" dir="t"/>
        </a:scene3d>
        <a:sp3d>
          <a:bevelT/>
        </a:sp3d>
      </dgm:spPr>
      <dgm:t>
        <a:bodyPr/>
        <a:lstStyle/>
        <a:p>
          <a:endParaRPr lang="en-US"/>
        </a:p>
      </dgm:t>
    </dgm:pt>
    <dgm:pt modelId="{4E8D62A0-440C-4964-B625-E0190F7B30FB}" type="pres">
      <dgm:prSet presAssocID="{A8D6C0D5-D93F-44AE-AA9C-CBB9F8F64408}" presName="parentText" presStyleLbl="alignNode1" presStyleIdx="2" presStyleCnt="3">
        <dgm:presLayoutVars>
          <dgm:chMax val="1"/>
          <dgm:bulletEnabled val="1"/>
        </dgm:presLayoutVars>
      </dgm:prSet>
      <dgm:spPr/>
      <dgm:t>
        <a:bodyPr/>
        <a:lstStyle/>
        <a:p>
          <a:endParaRPr lang="en-US"/>
        </a:p>
      </dgm:t>
    </dgm:pt>
    <dgm:pt modelId="{50C4EF39-7E9B-4A77-80F4-0798611F3FCD}" type="pres">
      <dgm:prSet presAssocID="{A8D6C0D5-D93F-44AE-AA9C-CBB9F8F64408}" presName="descendantText" presStyleLbl="alignAcc1" presStyleIdx="2" presStyleCnt="3" custLinFactNeighborY="-518">
        <dgm:presLayoutVars>
          <dgm:bulletEnabled val="1"/>
        </dgm:presLayoutVars>
      </dgm:prSet>
      <dgm:spPr/>
      <dgm:t>
        <a:bodyPr/>
        <a:lstStyle/>
        <a:p>
          <a:endParaRPr lang="en-US"/>
        </a:p>
      </dgm:t>
    </dgm:pt>
  </dgm:ptLst>
  <dgm:cxnLst>
    <dgm:cxn modelId="{243AEB0B-0CEA-4319-8886-6D508A872003}" type="presOf" srcId="{F3FEE5A7-927B-4552-ADA4-30FB093779CE}" destId="{0FEAADE7-0AD0-4554-88B3-391581F3CD57}" srcOrd="0" destOrd="0" presId="urn:microsoft.com/office/officeart/2005/8/layout/chevron2"/>
    <dgm:cxn modelId="{4185FF1C-97E3-4234-BC17-5BEE23BBE1B3}" srcId="{A8D6C0D5-D93F-44AE-AA9C-CBB9F8F64408}" destId="{8C441888-B9E6-4FC6-9F34-C210F46FEE32}" srcOrd="0" destOrd="0" parTransId="{6827341D-AB89-42CA-A5F5-2D2AD2252D7A}" sibTransId="{0072438C-69F6-4D8F-AAC9-83A31BEDD3D9}"/>
    <dgm:cxn modelId="{7290EACF-6FA0-4E93-BB20-434AD9E3B56C}" srcId="{52B7EB9F-E7F6-48BE-8298-FD6B12EA30BB}" destId="{8A8EB7AD-0DC1-4CA5-9059-B7722468CB94}" srcOrd="0" destOrd="0" parTransId="{7FF3AA3E-39DC-4A41-8DD8-3540DFF65AFF}" sibTransId="{173DC497-A966-4B91-BFA0-4FAE5228E7AB}"/>
    <dgm:cxn modelId="{D7A5882F-B1B1-48A3-B9F6-8D565C36DF91}" srcId="{BFA4CA41-D957-4F18-B15B-EDAF4832FE68}" destId="{F3FEE5A7-927B-4552-ADA4-30FB093779CE}" srcOrd="0" destOrd="0" parTransId="{97A94727-BE24-4764-A52F-B1B5D6C4CCD7}" sibTransId="{68FD4AC3-EA84-41A3-B28C-EC1EC1493850}"/>
    <dgm:cxn modelId="{6074B59C-AC72-4E60-8C7C-7476FC2B643E}" type="presOf" srcId="{B849A7BA-3AAD-447D-8C19-E1181BBCEC02}" destId="{BB4BE171-9A05-4AA0-ABFF-8CBF6893D186}" srcOrd="0" destOrd="0" presId="urn:microsoft.com/office/officeart/2005/8/layout/chevron2"/>
    <dgm:cxn modelId="{846162BB-D20A-4023-8BEA-CB5B2B2EAAC1}" type="presOf" srcId="{8C441888-B9E6-4FC6-9F34-C210F46FEE32}" destId="{50C4EF39-7E9B-4A77-80F4-0798611F3FCD}" srcOrd="0" destOrd="0" presId="urn:microsoft.com/office/officeart/2005/8/layout/chevron2"/>
    <dgm:cxn modelId="{9561D794-5F80-485B-9007-0D37E3A4C011}" type="presOf" srcId="{BFA4CA41-D957-4F18-B15B-EDAF4832FE68}" destId="{1D0EF37E-63CB-4EE5-BE8A-ECD00F17E544}" srcOrd="0" destOrd="0" presId="urn:microsoft.com/office/officeart/2005/8/layout/chevron2"/>
    <dgm:cxn modelId="{D188399E-B1EB-4CAB-ACDE-2C25006B4672}" type="presOf" srcId="{52B7EB9F-E7F6-48BE-8298-FD6B12EA30BB}" destId="{10954045-BDCD-4370-B0F6-F7A8FD56DE05}" srcOrd="0" destOrd="0" presId="urn:microsoft.com/office/officeart/2005/8/layout/chevron2"/>
    <dgm:cxn modelId="{BC8B3208-5784-4619-AEB3-9BDDE08E5088}" srcId="{8A8EB7AD-0DC1-4CA5-9059-B7722468CB94}" destId="{B849A7BA-3AAD-447D-8C19-E1181BBCEC02}" srcOrd="0" destOrd="0" parTransId="{D3CEFBFB-B28A-4206-A0E0-2C810ABFBBED}" sibTransId="{257C09F7-D804-4A2A-B8C9-782663FE46C5}"/>
    <dgm:cxn modelId="{5A661B0E-68E3-4CDA-8AAF-C1FBDAFB2EB2}" srcId="{52B7EB9F-E7F6-48BE-8298-FD6B12EA30BB}" destId="{A8D6C0D5-D93F-44AE-AA9C-CBB9F8F64408}" srcOrd="2" destOrd="0" parTransId="{7AD7AB9E-FFB2-445C-B66A-7B3109D4EE6C}" sibTransId="{C51AF982-1371-4145-9744-7CD08A1F44CB}"/>
    <dgm:cxn modelId="{F2C803BC-C9C6-43DA-991B-629DD0F10E3F}" type="presOf" srcId="{8A8EB7AD-0DC1-4CA5-9059-B7722468CB94}" destId="{59D26AF5-6597-44D0-ADB7-821AD70860BC}" srcOrd="0" destOrd="0" presId="urn:microsoft.com/office/officeart/2005/8/layout/chevron2"/>
    <dgm:cxn modelId="{4A8E8397-4E9D-40AC-B778-90DEDF71CA7C}" type="presOf" srcId="{A8D6C0D5-D93F-44AE-AA9C-CBB9F8F64408}" destId="{4E8D62A0-440C-4964-B625-E0190F7B30FB}" srcOrd="0" destOrd="0" presId="urn:microsoft.com/office/officeart/2005/8/layout/chevron2"/>
    <dgm:cxn modelId="{CD38C936-BE51-401D-A773-E396C7F8C84B}" srcId="{52B7EB9F-E7F6-48BE-8298-FD6B12EA30BB}" destId="{BFA4CA41-D957-4F18-B15B-EDAF4832FE68}" srcOrd="1" destOrd="0" parTransId="{A1C875BA-67E6-4496-97F9-2A3C9531680C}" sibTransId="{97002171-89B3-4E21-B776-C5E309B0F57F}"/>
    <dgm:cxn modelId="{1332B293-64C4-40AE-8BD4-C942D219DE6E}" type="presParOf" srcId="{10954045-BDCD-4370-B0F6-F7A8FD56DE05}" destId="{E5320099-E313-476F-9B44-759AF7F6D0E3}" srcOrd="0" destOrd="0" presId="urn:microsoft.com/office/officeart/2005/8/layout/chevron2"/>
    <dgm:cxn modelId="{4882D39E-7AD6-4309-9CE6-80AA71C495A8}" type="presParOf" srcId="{E5320099-E313-476F-9B44-759AF7F6D0E3}" destId="{59D26AF5-6597-44D0-ADB7-821AD70860BC}" srcOrd="0" destOrd="0" presId="urn:microsoft.com/office/officeart/2005/8/layout/chevron2"/>
    <dgm:cxn modelId="{27FDC474-382D-4E3D-AC2D-0543B97121B6}" type="presParOf" srcId="{E5320099-E313-476F-9B44-759AF7F6D0E3}" destId="{BB4BE171-9A05-4AA0-ABFF-8CBF6893D186}" srcOrd="1" destOrd="0" presId="urn:microsoft.com/office/officeart/2005/8/layout/chevron2"/>
    <dgm:cxn modelId="{F2C7BE55-FCE9-4DDE-8616-AB4CB16761B1}" type="presParOf" srcId="{10954045-BDCD-4370-B0F6-F7A8FD56DE05}" destId="{A44CED54-0467-4B21-85A2-961EF8A7B397}" srcOrd="1" destOrd="0" presId="urn:microsoft.com/office/officeart/2005/8/layout/chevron2"/>
    <dgm:cxn modelId="{350A6623-9A5C-4D55-B95A-1D698A2EF121}" type="presParOf" srcId="{10954045-BDCD-4370-B0F6-F7A8FD56DE05}" destId="{4173AF6A-4A0B-4B0C-87AA-234368585990}" srcOrd="2" destOrd="0" presId="urn:microsoft.com/office/officeart/2005/8/layout/chevron2"/>
    <dgm:cxn modelId="{2B334ED9-7EB8-487B-8A80-A7B063FED7F2}" type="presParOf" srcId="{4173AF6A-4A0B-4B0C-87AA-234368585990}" destId="{1D0EF37E-63CB-4EE5-BE8A-ECD00F17E544}" srcOrd="0" destOrd="0" presId="urn:microsoft.com/office/officeart/2005/8/layout/chevron2"/>
    <dgm:cxn modelId="{D6C176F2-488E-499D-A4A8-3DD01FB4EF27}" type="presParOf" srcId="{4173AF6A-4A0B-4B0C-87AA-234368585990}" destId="{0FEAADE7-0AD0-4554-88B3-391581F3CD57}" srcOrd="1" destOrd="0" presId="urn:microsoft.com/office/officeart/2005/8/layout/chevron2"/>
    <dgm:cxn modelId="{0F532BF2-C14A-4E55-81C4-D404ABE54F09}" type="presParOf" srcId="{10954045-BDCD-4370-B0F6-F7A8FD56DE05}" destId="{D2DA60B4-57D5-4299-9A1C-2FD84A8E25CF}" srcOrd="3" destOrd="0" presId="urn:microsoft.com/office/officeart/2005/8/layout/chevron2"/>
    <dgm:cxn modelId="{B74FCA61-B559-4401-BE56-72BBEEADB6B1}" type="presParOf" srcId="{10954045-BDCD-4370-B0F6-F7A8FD56DE05}" destId="{0F763B48-8120-401E-8173-3CE0DD33E427}" srcOrd="4" destOrd="0" presId="urn:microsoft.com/office/officeart/2005/8/layout/chevron2"/>
    <dgm:cxn modelId="{4B3E2382-FC3F-4047-9497-42D31F791BED}" type="presParOf" srcId="{0F763B48-8120-401E-8173-3CE0DD33E427}" destId="{4E8D62A0-440C-4964-B625-E0190F7B30FB}" srcOrd="0" destOrd="0" presId="urn:microsoft.com/office/officeart/2005/8/layout/chevron2"/>
    <dgm:cxn modelId="{30348DBB-2BB6-40C7-AAD2-006681136C4F}" type="presParOf" srcId="{0F763B48-8120-401E-8173-3CE0DD33E427}" destId="{50C4EF39-7E9B-4A77-80F4-0798611F3FC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B7EB9F-E7F6-48BE-8298-FD6B12EA30B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2FF540B-1111-4275-8E60-0F80E6B7F3F0}">
      <dgm:prSet/>
      <dgm:spPr>
        <a:solidFill>
          <a:schemeClr val="bg2">
            <a:lumMod val="40000"/>
            <a:lumOff val="60000"/>
          </a:schemeClr>
        </a:solidFill>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Educational Apps</a:t>
          </a:r>
          <a:endParaRPr lang="en-US" dirty="0">
            <a:solidFill>
              <a:schemeClr val="bg1"/>
            </a:solidFill>
            <a:latin typeface="Arial" panose="020B0604020202020204" pitchFamily="34" charset="0"/>
            <a:cs typeface="Arial" panose="020B0604020202020204" pitchFamily="34" charset="0"/>
          </a:endParaRPr>
        </a:p>
      </dgm:t>
    </dgm:pt>
    <dgm:pt modelId="{BED89D06-153B-4B29-ADE0-70FD69A535E0}" type="parTrans" cxnId="{D6A5D9D5-70B2-4598-9663-B453DBC8CD8E}">
      <dgm:prSet/>
      <dgm:spPr/>
      <dgm:t>
        <a:bodyPr/>
        <a:lstStyle/>
        <a:p>
          <a:endParaRPr lang="en-US"/>
        </a:p>
      </dgm:t>
    </dgm:pt>
    <dgm:pt modelId="{2DECEA37-2F06-49A0-A4AD-43D02FF6A0F0}" type="sibTrans" cxnId="{D6A5D9D5-70B2-4598-9663-B453DBC8CD8E}">
      <dgm:prSet/>
      <dgm:spPr/>
      <dgm:t>
        <a:bodyPr/>
        <a:lstStyle/>
        <a:p>
          <a:endParaRPr lang="en-US"/>
        </a:p>
      </dgm:t>
    </dgm:pt>
    <dgm:pt modelId="{8C57108C-69C7-4D3E-9181-D2E68E0E367E}">
      <dgm:prSet/>
      <dgm:spPr>
        <a:solidFill>
          <a:schemeClr val="accent1">
            <a:lumMod val="20000"/>
            <a:lumOff val="80000"/>
            <a:alpha val="90000"/>
          </a:schemeClr>
        </a:solidFill>
        <a:scene3d>
          <a:camera prst="orthographicFront"/>
          <a:lightRig rig="threePt" dir="t"/>
        </a:scene3d>
        <a:sp3d>
          <a:bevelT/>
        </a:sp3d>
      </dgm:spPr>
      <dgm:t>
        <a:bodyPr/>
        <a:lstStyle/>
        <a:p>
          <a:pPr algn="just"/>
          <a:r>
            <a:rPr lang="en-US" dirty="0" smtClean="0">
              <a:latin typeface="Arial" panose="020B0604020202020204" pitchFamily="34" charset="0"/>
              <a:cs typeface="Arial" panose="020B0604020202020204" pitchFamily="34" charset="0"/>
            </a:rPr>
            <a:t>A wide variety of tools, from language learning apps to math practice apps, or to the one-stop learning apps that enable students to find everything they need to learn and grow in one single place. Further, these apps are accessible on tablets, smartphones, and computers, allowing students to learn on the go and personalize their educational journey.</a:t>
          </a:r>
          <a:endParaRPr lang="en-US" dirty="0">
            <a:latin typeface="Arial" panose="020B0604020202020204" pitchFamily="34" charset="0"/>
            <a:cs typeface="Arial" panose="020B0604020202020204" pitchFamily="34" charset="0"/>
          </a:endParaRPr>
        </a:p>
      </dgm:t>
    </dgm:pt>
    <dgm:pt modelId="{7E8C54F1-2DD4-479B-B873-B30EFB09DF44}" type="parTrans" cxnId="{6E97CD63-33C7-4123-8C92-1557B9D1F875}">
      <dgm:prSet/>
      <dgm:spPr/>
      <dgm:t>
        <a:bodyPr/>
        <a:lstStyle/>
        <a:p>
          <a:endParaRPr lang="en-US"/>
        </a:p>
      </dgm:t>
    </dgm:pt>
    <dgm:pt modelId="{4676E6FF-7389-4D6C-92B0-6C9996F99A66}" type="sibTrans" cxnId="{6E97CD63-33C7-4123-8C92-1557B9D1F875}">
      <dgm:prSet/>
      <dgm:spPr/>
      <dgm:t>
        <a:bodyPr/>
        <a:lstStyle/>
        <a:p>
          <a:endParaRPr lang="en-US"/>
        </a:p>
      </dgm:t>
    </dgm:pt>
    <dgm:pt modelId="{C6EBD8BD-2C2A-467E-9A74-6DBAE7E67DC5}">
      <dgm:prSet/>
      <dgm:spPr>
        <a:solidFill>
          <a:srgbClr val="92D050"/>
        </a:solidFill>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E-Books and Digital Textbook</a:t>
          </a:r>
          <a:endParaRPr lang="en-US" dirty="0">
            <a:solidFill>
              <a:schemeClr val="bg1"/>
            </a:solidFill>
            <a:latin typeface="Arial" panose="020B0604020202020204" pitchFamily="34" charset="0"/>
            <a:cs typeface="Arial" panose="020B0604020202020204" pitchFamily="34" charset="0"/>
          </a:endParaRPr>
        </a:p>
      </dgm:t>
    </dgm:pt>
    <dgm:pt modelId="{E523E2AD-4627-4123-91BF-C7E01569553F}" type="sibTrans" cxnId="{C7D6D856-8AC2-4916-9DC4-889EC3250048}">
      <dgm:prSet/>
      <dgm:spPr/>
      <dgm:t>
        <a:bodyPr/>
        <a:lstStyle/>
        <a:p>
          <a:endParaRPr lang="en-US"/>
        </a:p>
      </dgm:t>
    </dgm:pt>
    <dgm:pt modelId="{6237AE3E-140A-4073-8BD1-3A2AC044DFD2}" type="parTrans" cxnId="{C7D6D856-8AC2-4916-9DC4-889EC3250048}">
      <dgm:prSet/>
      <dgm:spPr/>
      <dgm:t>
        <a:bodyPr/>
        <a:lstStyle/>
        <a:p>
          <a:endParaRPr lang="en-US"/>
        </a:p>
      </dgm:t>
    </dgm:pt>
    <dgm:pt modelId="{621BADF5-B213-47D3-B2B7-E1F32952EE6B}">
      <dgm:prSet/>
      <dgm:spPr>
        <a:solidFill>
          <a:schemeClr val="accent5">
            <a:lumMod val="40000"/>
            <a:lumOff val="60000"/>
            <a:alpha val="90000"/>
          </a:schemeClr>
        </a:solidFill>
        <a:scene3d>
          <a:camera prst="orthographicFront"/>
          <a:lightRig rig="threePt" dir="t"/>
        </a:scene3d>
        <a:sp3d>
          <a:bevelT/>
        </a:sp3d>
      </dgm:spPr>
      <dgm:t>
        <a:bodyPr/>
        <a:lstStyle/>
        <a:p>
          <a:r>
            <a:rPr lang="en-US" dirty="0" smtClean="0">
              <a:latin typeface="Arial" panose="020B0604020202020204" pitchFamily="34" charset="0"/>
              <a:cs typeface="Arial" panose="020B0604020202020204" pitchFamily="34" charset="0"/>
            </a:rPr>
            <a:t>Digital textbooks provide students with a more interactive and portable alternative to traditional paper textbooks. Considered as the most convenient digital technology in education, these are mostly PDF versions of textbooks and one can have hundreds of these in one single device. In addition, these are not torn, nor do they have any great weight for students and teachers.</a:t>
          </a:r>
          <a:endParaRPr lang="en-US" dirty="0">
            <a:latin typeface="Arial" panose="020B0604020202020204" pitchFamily="34" charset="0"/>
            <a:cs typeface="Arial" panose="020B0604020202020204" pitchFamily="34" charset="0"/>
          </a:endParaRPr>
        </a:p>
      </dgm:t>
    </dgm:pt>
    <dgm:pt modelId="{E96B741A-CC9A-47EE-A332-FAB1545DD88E}" type="sibTrans" cxnId="{C96B096B-6B6D-407D-93E3-ED4B0D829D4C}">
      <dgm:prSet/>
      <dgm:spPr/>
      <dgm:t>
        <a:bodyPr/>
        <a:lstStyle/>
        <a:p>
          <a:endParaRPr lang="en-US"/>
        </a:p>
      </dgm:t>
    </dgm:pt>
    <dgm:pt modelId="{1A899BB1-5B9F-4E51-B0C8-B4239521C284}" type="parTrans" cxnId="{C96B096B-6B6D-407D-93E3-ED4B0D829D4C}">
      <dgm:prSet/>
      <dgm:spPr/>
      <dgm:t>
        <a:bodyPr/>
        <a:lstStyle/>
        <a:p>
          <a:endParaRPr lang="en-US"/>
        </a:p>
      </dgm:t>
    </dgm:pt>
    <dgm:pt modelId="{B508F377-C195-4BCF-AC19-853ACDFE36FF}">
      <dgm:prSet/>
      <dgm:spPr>
        <a:solidFill>
          <a:srgbClr val="F0D6C6"/>
        </a:solidFill>
        <a:ln>
          <a:solidFill>
            <a:srgbClr val="F7DBBF"/>
          </a:solidFill>
        </a:ln>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Adaptive Learning Systems</a:t>
          </a:r>
          <a:endParaRPr lang="en-US" dirty="0">
            <a:solidFill>
              <a:schemeClr val="bg1"/>
            </a:solidFill>
            <a:latin typeface="Arial" panose="020B0604020202020204" pitchFamily="34" charset="0"/>
            <a:cs typeface="Arial" panose="020B0604020202020204" pitchFamily="34" charset="0"/>
          </a:endParaRPr>
        </a:p>
      </dgm:t>
    </dgm:pt>
    <dgm:pt modelId="{56F0B940-169E-4846-B332-AA27A88B6DBC}" type="parTrans" cxnId="{59B09B15-C866-45C6-B4C8-2461EEC6B0AC}">
      <dgm:prSet/>
      <dgm:spPr/>
      <dgm:t>
        <a:bodyPr/>
        <a:lstStyle/>
        <a:p>
          <a:endParaRPr lang="en-US"/>
        </a:p>
      </dgm:t>
    </dgm:pt>
    <dgm:pt modelId="{0870F926-9B51-4C91-BF9A-A5365B623754}" type="sibTrans" cxnId="{59B09B15-C866-45C6-B4C8-2461EEC6B0AC}">
      <dgm:prSet/>
      <dgm:spPr/>
      <dgm:t>
        <a:bodyPr/>
        <a:lstStyle/>
        <a:p>
          <a:endParaRPr lang="en-US"/>
        </a:p>
      </dgm:t>
    </dgm:pt>
    <dgm:pt modelId="{5D7A4A9B-E53B-4EA1-B62B-030AADF47118}">
      <dgm:prSet/>
      <dgm:spPr>
        <a:solidFill>
          <a:srgbClr val="FCF2E8">
            <a:alpha val="89804"/>
          </a:srgbClr>
        </a:solidFill>
        <a:scene3d>
          <a:camera prst="orthographicFront"/>
          <a:lightRig rig="threePt" dir="t"/>
        </a:scene3d>
        <a:sp3d>
          <a:bevelT/>
        </a:sp3d>
      </dgm:spPr>
      <dgm:t>
        <a:bodyPr/>
        <a:lstStyle/>
        <a:p>
          <a:pPr algn="just"/>
          <a:r>
            <a:rPr lang="en-US" dirty="0" smtClean="0">
              <a:latin typeface="Arial" panose="020B0604020202020204" pitchFamily="34" charset="0"/>
              <a:cs typeface="Arial" panose="020B0604020202020204" pitchFamily="34" charset="0"/>
            </a:rPr>
            <a:t>These systems use data and algorithms to personalize the learning experience for each student. They assess individuals’ current learning levels, their strengths and weaknesses, and tailor content, accordingly, ensuring that students receive the support they need to excel.</a:t>
          </a:r>
          <a:endParaRPr lang="en-US" dirty="0">
            <a:latin typeface="Arial" panose="020B0604020202020204" pitchFamily="34" charset="0"/>
            <a:cs typeface="Arial" panose="020B0604020202020204" pitchFamily="34" charset="0"/>
          </a:endParaRPr>
        </a:p>
      </dgm:t>
    </dgm:pt>
    <dgm:pt modelId="{09CFF7D4-EBF5-485C-ADF6-0A7512951E6F}" type="parTrans" cxnId="{FBC4033B-E1B5-4067-8BB2-2CFF42D790BC}">
      <dgm:prSet/>
      <dgm:spPr/>
      <dgm:t>
        <a:bodyPr/>
        <a:lstStyle/>
        <a:p>
          <a:endParaRPr lang="en-US"/>
        </a:p>
      </dgm:t>
    </dgm:pt>
    <dgm:pt modelId="{AF2F1285-5D16-4886-B2AE-DF7BA4569DFB}" type="sibTrans" cxnId="{FBC4033B-E1B5-4067-8BB2-2CFF42D790BC}">
      <dgm:prSet/>
      <dgm:spPr/>
      <dgm:t>
        <a:bodyPr/>
        <a:lstStyle/>
        <a:p>
          <a:endParaRPr lang="en-US"/>
        </a:p>
      </dgm:t>
    </dgm:pt>
    <dgm:pt modelId="{10954045-BDCD-4370-B0F6-F7A8FD56DE05}" type="pres">
      <dgm:prSet presAssocID="{52B7EB9F-E7F6-48BE-8298-FD6B12EA30BB}" presName="linearFlow" presStyleCnt="0">
        <dgm:presLayoutVars>
          <dgm:dir/>
          <dgm:animLvl val="lvl"/>
          <dgm:resizeHandles val="exact"/>
        </dgm:presLayoutVars>
      </dgm:prSet>
      <dgm:spPr/>
      <dgm:t>
        <a:bodyPr/>
        <a:lstStyle/>
        <a:p>
          <a:endParaRPr lang="en-US"/>
        </a:p>
      </dgm:t>
    </dgm:pt>
    <dgm:pt modelId="{41C68116-1A1F-421A-8E1A-34510D7248EB}" type="pres">
      <dgm:prSet presAssocID="{62FF540B-1111-4275-8E60-0F80E6B7F3F0}" presName="composite" presStyleCnt="0"/>
      <dgm:spPr>
        <a:scene3d>
          <a:camera prst="orthographicFront"/>
          <a:lightRig rig="threePt" dir="t"/>
        </a:scene3d>
        <a:sp3d>
          <a:bevelT/>
        </a:sp3d>
      </dgm:spPr>
      <dgm:t>
        <a:bodyPr/>
        <a:lstStyle/>
        <a:p>
          <a:endParaRPr lang="en-US"/>
        </a:p>
      </dgm:t>
    </dgm:pt>
    <dgm:pt modelId="{9D79E107-575F-4085-B8CD-3D4ABAE020B8}" type="pres">
      <dgm:prSet presAssocID="{62FF540B-1111-4275-8E60-0F80E6B7F3F0}" presName="parentText" presStyleLbl="alignNode1" presStyleIdx="0" presStyleCnt="3">
        <dgm:presLayoutVars>
          <dgm:chMax val="1"/>
          <dgm:bulletEnabled val="1"/>
        </dgm:presLayoutVars>
      </dgm:prSet>
      <dgm:spPr/>
      <dgm:t>
        <a:bodyPr/>
        <a:lstStyle/>
        <a:p>
          <a:endParaRPr lang="en-US"/>
        </a:p>
      </dgm:t>
    </dgm:pt>
    <dgm:pt modelId="{4FB6A7B9-1EFF-4BF5-AD07-FF65A58A8134}" type="pres">
      <dgm:prSet presAssocID="{62FF540B-1111-4275-8E60-0F80E6B7F3F0}" presName="descendantText" presStyleLbl="alignAcc1" presStyleIdx="0" presStyleCnt="3">
        <dgm:presLayoutVars>
          <dgm:bulletEnabled val="1"/>
        </dgm:presLayoutVars>
      </dgm:prSet>
      <dgm:spPr/>
      <dgm:t>
        <a:bodyPr/>
        <a:lstStyle/>
        <a:p>
          <a:endParaRPr lang="en-US"/>
        </a:p>
      </dgm:t>
    </dgm:pt>
    <dgm:pt modelId="{AA63A914-832E-4736-8527-9D6818DF7F96}" type="pres">
      <dgm:prSet presAssocID="{2DECEA37-2F06-49A0-A4AD-43D02FF6A0F0}" presName="sp" presStyleCnt="0"/>
      <dgm:spPr>
        <a:scene3d>
          <a:camera prst="orthographicFront"/>
          <a:lightRig rig="threePt" dir="t"/>
        </a:scene3d>
        <a:sp3d>
          <a:bevelT/>
        </a:sp3d>
      </dgm:spPr>
      <dgm:t>
        <a:bodyPr/>
        <a:lstStyle/>
        <a:p>
          <a:endParaRPr lang="en-US"/>
        </a:p>
      </dgm:t>
    </dgm:pt>
    <dgm:pt modelId="{15F61FA5-F1B0-4AED-9C14-488E6D1B4F0E}" type="pres">
      <dgm:prSet presAssocID="{C6EBD8BD-2C2A-467E-9A74-6DBAE7E67DC5}" presName="composite" presStyleCnt="0"/>
      <dgm:spPr>
        <a:scene3d>
          <a:camera prst="orthographicFront"/>
          <a:lightRig rig="threePt" dir="t"/>
        </a:scene3d>
        <a:sp3d>
          <a:bevelT/>
        </a:sp3d>
      </dgm:spPr>
      <dgm:t>
        <a:bodyPr/>
        <a:lstStyle/>
        <a:p>
          <a:endParaRPr lang="en-US"/>
        </a:p>
      </dgm:t>
    </dgm:pt>
    <dgm:pt modelId="{048CC7E6-8E93-48B9-9402-9AD332EE945C}" type="pres">
      <dgm:prSet presAssocID="{C6EBD8BD-2C2A-467E-9A74-6DBAE7E67DC5}" presName="parentText" presStyleLbl="alignNode1" presStyleIdx="1" presStyleCnt="3">
        <dgm:presLayoutVars>
          <dgm:chMax val="1"/>
          <dgm:bulletEnabled val="1"/>
        </dgm:presLayoutVars>
      </dgm:prSet>
      <dgm:spPr/>
      <dgm:t>
        <a:bodyPr/>
        <a:lstStyle/>
        <a:p>
          <a:endParaRPr lang="en-US"/>
        </a:p>
      </dgm:t>
    </dgm:pt>
    <dgm:pt modelId="{98194160-EBAA-4218-84E4-D157E88D8B46}" type="pres">
      <dgm:prSet presAssocID="{C6EBD8BD-2C2A-467E-9A74-6DBAE7E67DC5}" presName="descendantText" presStyleLbl="alignAcc1" presStyleIdx="1" presStyleCnt="3">
        <dgm:presLayoutVars>
          <dgm:bulletEnabled val="1"/>
        </dgm:presLayoutVars>
      </dgm:prSet>
      <dgm:spPr/>
      <dgm:t>
        <a:bodyPr/>
        <a:lstStyle/>
        <a:p>
          <a:endParaRPr lang="en-US"/>
        </a:p>
      </dgm:t>
    </dgm:pt>
    <dgm:pt modelId="{785F184E-7F36-4B9F-8E8B-B70378A6E43D}" type="pres">
      <dgm:prSet presAssocID="{E523E2AD-4627-4123-91BF-C7E01569553F}" presName="sp" presStyleCnt="0"/>
      <dgm:spPr>
        <a:scene3d>
          <a:camera prst="orthographicFront"/>
          <a:lightRig rig="threePt" dir="t"/>
        </a:scene3d>
        <a:sp3d>
          <a:bevelT/>
        </a:sp3d>
      </dgm:spPr>
      <dgm:t>
        <a:bodyPr/>
        <a:lstStyle/>
        <a:p>
          <a:endParaRPr lang="en-US"/>
        </a:p>
      </dgm:t>
    </dgm:pt>
    <dgm:pt modelId="{69D96D24-6FCF-466C-9B98-F9B515CB73FE}" type="pres">
      <dgm:prSet presAssocID="{B508F377-C195-4BCF-AC19-853ACDFE36FF}" presName="composite" presStyleCnt="0"/>
      <dgm:spPr>
        <a:scene3d>
          <a:camera prst="orthographicFront"/>
          <a:lightRig rig="threePt" dir="t"/>
        </a:scene3d>
        <a:sp3d>
          <a:bevelT/>
        </a:sp3d>
      </dgm:spPr>
      <dgm:t>
        <a:bodyPr/>
        <a:lstStyle/>
        <a:p>
          <a:endParaRPr lang="en-US"/>
        </a:p>
      </dgm:t>
    </dgm:pt>
    <dgm:pt modelId="{B6642A30-72B9-4B3E-8F78-9E90F9E6324F}" type="pres">
      <dgm:prSet presAssocID="{B508F377-C195-4BCF-AC19-853ACDFE36FF}" presName="parentText" presStyleLbl="alignNode1" presStyleIdx="2" presStyleCnt="3">
        <dgm:presLayoutVars>
          <dgm:chMax val="1"/>
          <dgm:bulletEnabled val="1"/>
        </dgm:presLayoutVars>
      </dgm:prSet>
      <dgm:spPr/>
      <dgm:t>
        <a:bodyPr/>
        <a:lstStyle/>
        <a:p>
          <a:endParaRPr lang="en-US"/>
        </a:p>
      </dgm:t>
    </dgm:pt>
    <dgm:pt modelId="{17D892E2-69C2-43A5-81D0-9AD29201ECE8}" type="pres">
      <dgm:prSet presAssocID="{B508F377-C195-4BCF-AC19-853ACDFE36FF}" presName="descendantText" presStyleLbl="alignAcc1" presStyleIdx="2" presStyleCnt="3">
        <dgm:presLayoutVars>
          <dgm:bulletEnabled val="1"/>
        </dgm:presLayoutVars>
      </dgm:prSet>
      <dgm:spPr/>
      <dgm:t>
        <a:bodyPr/>
        <a:lstStyle/>
        <a:p>
          <a:endParaRPr lang="en-US"/>
        </a:p>
      </dgm:t>
    </dgm:pt>
  </dgm:ptLst>
  <dgm:cxnLst>
    <dgm:cxn modelId="{C2C0813D-7793-4EBA-871C-32BBE81A04A9}" type="presOf" srcId="{B508F377-C195-4BCF-AC19-853ACDFE36FF}" destId="{B6642A30-72B9-4B3E-8F78-9E90F9E6324F}" srcOrd="0" destOrd="0" presId="urn:microsoft.com/office/officeart/2005/8/layout/chevron2"/>
    <dgm:cxn modelId="{C96B096B-6B6D-407D-93E3-ED4B0D829D4C}" srcId="{C6EBD8BD-2C2A-467E-9A74-6DBAE7E67DC5}" destId="{621BADF5-B213-47D3-B2B7-E1F32952EE6B}" srcOrd="0" destOrd="0" parTransId="{1A899BB1-5B9F-4E51-B0C8-B4239521C284}" sibTransId="{E96B741A-CC9A-47EE-A332-FAB1545DD88E}"/>
    <dgm:cxn modelId="{D188399E-B1EB-4CAB-ACDE-2C25006B4672}" type="presOf" srcId="{52B7EB9F-E7F6-48BE-8298-FD6B12EA30BB}" destId="{10954045-BDCD-4370-B0F6-F7A8FD56DE05}" srcOrd="0" destOrd="0" presId="urn:microsoft.com/office/officeart/2005/8/layout/chevron2"/>
    <dgm:cxn modelId="{60EA965C-6AC4-4D05-B016-B61291160AD6}" type="presOf" srcId="{C6EBD8BD-2C2A-467E-9A74-6DBAE7E67DC5}" destId="{048CC7E6-8E93-48B9-9402-9AD332EE945C}" srcOrd="0" destOrd="0" presId="urn:microsoft.com/office/officeart/2005/8/layout/chevron2"/>
    <dgm:cxn modelId="{39E90D24-E2DC-47F6-9C3B-53F831EEE4DA}" type="presOf" srcId="{621BADF5-B213-47D3-B2B7-E1F32952EE6B}" destId="{98194160-EBAA-4218-84E4-D157E88D8B46}" srcOrd="0" destOrd="0" presId="urn:microsoft.com/office/officeart/2005/8/layout/chevron2"/>
    <dgm:cxn modelId="{22DF9C64-F100-4051-9083-C7105955AFBD}" type="presOf" srcId="{8C57108C-69C7-4D3E-9181-D2E68E0E367E}" destId="{4FB6A7B9-1EFF-4BF5-AD07-FF65A58A8134}" srcOrd="0" destOrd="0" presId="urn:microsoft.com/office/officeart/2005/8/layout/chevron2"/>
    <dgm:cxn modelId="{DE6451DA-77B7-4432-A745-3121511F33E9}" type="presOf" srcId="{62FF540B-1111-4275-8E60-0F80E6B7F3F0}" destId="{9D79E107-575F-4085-B8CD-3D4ABAE020B8}" srcOrd="0" destOrd="0" presId="urn:microsoft.com/office/officeart/2005/8/layout/chevron2"/>
    <dgm:cxn modelId="{FBC4033B-E1B5-4067-8BB2-2CFF42D790BC}" srcId="{B508F377-C195-4BCF-AC19-853ACDFE36FF}" destId="{5D7A4A9B-E53B-4EA1-B62B-030AADF47118}" srcOrd="0" destOrd="0" parTransId="{09CFF7D4-EBF5-485C-ADF6-0A7512951E6F}" sibTransId="{AF2F1285-5D16-4886-B2AE-DF7BA4569DFB}"/>
    <dgm:cxn modelId="{F3FD69B1-6477-4363-A4FC-40250593873E}" type="presOf" srcId="{5D7A4A9B-E53B-4EA1-B62B-030AADF47118}" destId="{17D892E2-69C2-43A5-81D0-9AD29201ECE8}" srcOrd="0" destOrd="0" presId="urn:microsoft.com/office/officeart/2005/8/layout/chevron2"/>
    <dgm:cxn modelId="{6E97CD63-33C7-4123-8C92-1557B9D1F875}" srcId="{62FF540B-1111-4275-8E60-0F80E6B7F3F0}" destId="{8C57108C-69C7-4D3E-9181-D2E68E0E367E}" srcOrd="0" destOrd="0" parTransId="{7E8C54F1-2DD4-479B-B873-B30EFB09DF44}" sibTransId="{4676E6FF-7389-4D6C-92B0-6C9996F99A66}"/>
    <dgm:cxn modelId="{C7D6D856-8AC2-4916-9DC4-889EC3250048}" srcId="{52B7EB9F-E7F6-48BE-8298-FD6B12EA30BB}" destId="{C6EBD8BD-2C2A-467E-9A74-6DBAE7E67DC5}" srcOrd="1" destOrd="0" parTransId="{6237AE3E-140A-4073-8BD1-3A2AC044DFD2}" sibTransId="{E523E2AD-4627-4123-91BF-C7E01569553F}"/>
    <dgm:cxn modelId="{D6A5D9D5-70B2-4598-9663-B453DBC8CD8E}" srcId="{52B7EB9F-E7F6-48BE-8298-FD6B12EA30BB}" destId="{62FF540B-1111-4275-8E60-0F80E6B7F3F0}" srcOrd="0" destOrd="0" parTransId="{BED89D06-153B-4B29-ADE0-70FD69A535E0}" sibTransId="{2DECEA37-2F06-49A0-A4AD-43D02FF6A0F0}"/>
    <dgm:cxn modelId="{59B09B15-C866-45C6-B4C8-2461EEC6B0AC}" srcId="{52B7EB9F-E7F6-48BE-8298-FD6B12EA30BB}" destId="{B508F377-C195-4BCF-AC19-853ACDFE36FF}" srcOrd="2" destOrd="0" parTransId="{56F0B940-169E-4846-B332-AA27A88B6DBC}" sibTransId="{0870F926-9B51-4C91-BF9A-A5365B623754}"/>
    <dgm:cxn modelId="{5501B2DC-6E23-42BB-9183-C36C812A6271}" type="presParOf" srcId="{10954045-BDCD-4370-B0F6-F7A8FD56DE05}" destId="{41C68116-1A1F-421A-8E1A-34510D7248EB}" srcOrd="0" destOrd="0" presId="urn:microsoft.com/office/officeart/2005/8/layout/chevron2"/>
    <dgm:cxn modelId="{06291C54-8D50-4685-98D7-5BE6B5A6CB05}" type="presParOf" srcId="{41C68116-1A1F-421A-8E1A-34510D7248EB}" destId="{9D79E107-575F-4085-B8CD-3D4ABAE020B8}" srcOrd="0" destOrd="0" presId="urn:microsoft.com/office/officeart/2005/8/layout/chevron2"/>
    <dgm:cxn modelId="{AF27DDA8-4F9A-489B-93D7-57CBCC60DAFF}" type="presParOf" srcId="{41C68116-1A1F-421A-8E1A-34510D7248EB}" destId="{4FB6A7B9-1EFF-4BF5-AD07-FF65A58A8134}" srcOrd="1" destOrd="0" presId="urn:microsoft.com/office/officeart/2005/8/layout/chevron2"/>
    <dgm:cxn modelId="{14010BA1-258B-40F6-9E9B-279781D908E8}" type="presParOf" srcId="{10954045-BDCD-4370-B0F6-F7A8FD56DE05}" destId="{AA63A914-832E-4736-8527-9D6818DF7F96}" srcOrd="1" destOrd="0" presId="urn:microsoft.com/office/officeart/2005/8/layout/chevron2"/>
    <dgm:cxn modelId="{74111302-3D0D-4E67-BAB0-F957E9490694}" type="presParOf" srcId="{10954045-BDCD-4370-B0F6-F7A8FD56DE05}" destId="{15F61FA5-F1B0-4AED-9C14-488E6D1B4F0E}" srcOrd="2" destOrd="0" presId="urn:microsoft.com/office/officeart/2005/8/layout/chevron2"/>
    <dgm:cxn modelId="{D03675B9-AEAC-4ECF-AF9E-7EB65FFC4698}" type="presParOf" srcId="{15F61FA5-F1B0-4AED-9C14-488E6D1B4F0E}" destId="{048CC7E6-8E93-48B9-9402-9AD332EE945C}" srcOrd="0" destOrd="0" presId="urn:microsoft.com/office/officeart/2005/8/layout/chevron2"/>
    <dgm:cxn modelId="{5735779B-1667-4BA0-844E-BE498C40AD18}" type="presParOf" srcId="{15F61FA5-F1B0-4AED-9C14-488E6D1B4F0E}" destId="{98194160-EBAA-4218-84E4-D157E88D8B46}" srcOrd="1" destOrd="0" presId="urn:microsoft.com/office/officeart/2005/8/layout/chevron2"/>
    <dgm:cxn modelId="{C1A4313C-DA6B-4A97-8897-AC2449A8B48D}" type="presParOf" srcId="{10954045-BDCD-4370-B0F6-F7A8FD56DE05}" destId="{785F184E-7F36-4B9F-8E8B-B70378A6E43D}" srcOrd="3" destOrd="0" presId="urn:microsoft.com/office/officeart/2005/8/layout/chevron2"/>
    <dgm:cxn modelId="{F03D86FF-F30C-4858-9197-0EE73468329D}" type="presParOf" srcId="{10954045-BDCD-4370-B0F6-F7A8FD56DE05}" destId="{69D96D24-6FCF-466C-9B98-F9B515CB73FE}" srcOrd="4" destOrd="0" presId="urn:microsoft.com/office/officeart/2005/8/layout/chevron2"/>
    <dgm:cxn modelId="{37B2AE3D-CA27-4123-98D0-78B507E3AA1F}" type="presParOf" srcId="{69D96D24-6FCF-466C-9B98-F9B515CB73FE}" destId="{B6642A30-72B9-4B3E-8F78-9E90F9E6324F}" srcOrd="0" destOrd="0" presId="urn:microsoft.com/office/officeart/2005/8/layout/chevron2"/>
    <dgm:cxn modelId="{936B26B5-4ED3-4B3F-ACC9-B2FC489ACFDA}" type="presParOf" srcId="{69D96D24-6FCF-466C-9B98-F9B515CB73FE}" destId="{17D892E2-69C2-43A5-81D0-9AD29201ECE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B7EB9F-E7F6-48BE-8298-FD6B12EA30B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F9456A1-A36C-457D-8895-060CE5ED3B18}">
      <dgm:prSet/>
      <dgm:spPr>
        <a:solidFill>
          <a:srgbClr val="FBCBF5"/>
        </a:solidFill>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Digital Libraries</a:t>
          </a:r>
          <a:endParaRPr lang="en-US" dirty="0">
            <a:solidFill>
              <a:schemeClr val="bg1"/>
            </a:solidFill>
            <a:latin typeface="Arial" panose="020B0604020202020204" pitchFamily="34" charset="0"/>
            <a:cs typeface="Arial" panose="020B0604020202020204" pitchFamily="34" charset="0"/>
          </a:endParaRPr>
        </a:p>
      </dgm:t>
    </dgm:pt>
    <dgm:pt modelId="{E6EB0A1C-0133-4DEC-94B6-FBA4CB644ED1}" type="parTrans" cxnId="{ABBF0524-DF38-4B71-96D1-3E6CC842E3EA}">
      <dgm:prSet/>
      <dgm:spPr/>
      <dgm:t>
        <a:bodyPr/>
        <a:lstStyle/>
        <a:p>
          <a:endParaRPr lang="en-US"/>
        </a:p>
      </dgm:t>
    </dgm:pt>
    <dgm:pt modelId="{83D8B553-E9B1-483B-924A-EE67DC01A302}" type="sibTrans" cxnId="{ABBF0524-DF38-4B71-96D1-3E6CC842E3EA}">
      <dgm:prSet/>
      <dgm:spPr/>
      <dgm:t>
        <a:bodyPr/>
        <a:lstStyle/>
        <a:p>
          <a:endParaRPr lang="en-US"/>
        </a:p>
      </dgm:t>
    </dgm:pt>
    <dgm:pt modelId="{39DEC886-449F-492B-904B-E0991AA61C4E}">
      <dgm:prSet/>
      <dgm:spPr>
        <a:solidFill>
          <a:srgbClr val="FDE9FB">
            <a:alpha val="89804"/>
          </a:srgbClr>
        </a:solidFill>
        <a:scene3d>
          <a:camera prst="orthographicFront"/>
          <a:lightRig rig="threePt" dir="t"/>
        </a:scene3d>
        <a:sp3d>
          <a:bevelT/>
        </a:sp3d>
      </dgm:spPr>
      <dgm:t>
        <a:bodyPr/>
        <a:lstStyle/>
        <a:p>
          <a:pPr algn="just"/>
          <a:r>
            <a:rPr lang="en-US" dirty="0" smtClean="0">
              <a:latin typeface="Arial" panose="020B0604020202020204" pitchFamily="34" charset="0"/>
              <a:cs typeface="Arial" panose="020B0604020202020204" pitchFamily="34" charset="0"/>
            </a:rPr>
            <a:t>Digital libraries can digitize the way students learn and grow in classrooms, libraries, and labs in school. These are smart ICT labs based on tablets, notebooks, android laptops. These devices are usually preloaded with rich digital content for classes 1st to 12th. So, teachers can make students use them to learn and grow whenever and whenever they see fit. </a:t>
          </a:r>
          <a:endParaRPr lang="en-US" dirty="0">
            <a:latin typeface="Arial" panose="020B0604020202020204" pitchFamily="34" charset="0"/>
            <a:cs typeface="Arial" panose="020B0604020202020204" pitchFamily="34" charset="0"/>
          </a:endParaRPr>
        </a:p>
      </dgm:t>
    </dgm:pt>
    <dgm:pt modelId="{81115C8F-536F-4AE2-B54F-8FDE8283FBC4}" type="parTrans" cxnId="{C661DDFD-6DA3-4DA7-8707-0CC5F9BC18A8}">
      <dgm:prSet/>
      <dgm:spPr/>
      <dgm:t>
        <a:bodyPr/>
        <a:lstStyle/>
        <a:p>
          <a:endParaRPr lang="en-US"/>
        </a:p>
      </dgm:t>
    </dgm:pt>
    <dgm:pt modelId="{5940BB4D-B88A-408D-9572-5D4808D8EE39}" type="sibTrans" cxnId="{C661DDFD-6DA3-4DA7-8707-0CC5F9BC18A8}">
      <dgm:prSet/>
      <dgm:spPr/>
      <dgm:t>
        <a:bodyPr/>
        <a:lstStyle/>
        <a:p>
          <a:endParaRPr lang="en-US"/>
        </a:p>
      </dgm:t>
    </dgm:pt>
    <dgm:pt modelId="{C6A567BE-56E3-4076-9D29-08F27D291F37}">
      <dgm:prSet/>
      <dgm:spPr>
        <a:solidFill>
          <a:schemeClr val="accent3">
            <a:lumMod val="60000"/>
            <a:lumOff val="40000"/>
          </a:schemeClr>
        </a:solidFill>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Learning Analytics</a:t>
          </a:r>
          <a:endParaRPr lang="en-US" dirty="0">
            <a:solidFill>
              <a:schemeClr val="bg1"/>
            </a:solidFill>
            <a:latin typeface="Arial" panose="020B0604020202020204" pitchFamily="34" charset="0"/>
            <a:cs typeface="Arial" panose="020B0604020202020204" pitchFamily="34" charset="0"/>
          </a:endParaRPr>
        </a:p>
      </dgm:t>
    </dgm:pt>
    <dgm:pt modelId="{A32BFD4B-483C-40DC-A457-2EC2AEC5A090}" type="parTrans" cxnId="{6D5C11AB-6986-4094-BB61-481F883290D9}">
      <dgm:prSet/>
      <dgm:spPr/>
      <dgm:t>
        <a:bodyPr/>
        <a:lstStyle/>
        <a:p>
          <a:endParaRPr lang="en-US"/>
        </a:p>
      </dgm:t>
    </dgm:pt>
    <dgm:pt modelId="{4894C198-570D-45A3-B59C-22C408A5B207}" type="sibTrans" cxnId="{6D5C11AB-6986-4094-BB61-481F883290D9}">
      <dgm:prSet/>
      <dgm:spPr/>
      <dgm:t>
        <a:bodyPr/>
        <a:lstStyle/>
        <a:p>
          <a:endParaRPr lang="en-US"/>
        </a:p>
      </dgm:t>
    </dgm:pt>
    <dgm:pt modelId="{E8974550-82E7-49F4-895E-7AB957F65914}">
      <dgm:prSet custT="1"/>
      <dgm:spPr>
        <a:solidFill>
          <a:schemeClr val="accent3">
            <a:lumMod val="20000"/>
            <a:lumOff val="80000"/>
            <a:alpha val="90000"/>
          </a:schemeClr>
        </a:solidFill>
        <a:scene3d>
          <a:camera prst="orthographicFront"/>
          <a:lightRig rig="threePt" dir="t"/>
        </a:scene3d>
        <a:sp3d>
          <a:bevelT/>
        </a:sp3d>
      </dgm:spPr>
      <dgm:t>
        <a:bodyPr/>
        <a:lstStyle/>
        <a:p>
          <a:pPr algn="just"/>
          <a:r>
            <a:rPr lang="en-US" sz="1800" dirty="0" smtClean="0">
              <a:latin typeface="Arial" panose="020B0604020202020204" pitchFamily="34" charset="0"/>
              <a:cs typeface="Arial" panose="020B0604020202020204" pitchFamily="34" charset="0"/>
            </a:rPr>
            <a:t>This involves the collection and analysis of data related to student performance and engagement. This information allows teachers to make data-driven decisions and identify areas for improvement in their teaching methods and curriculum.</a:t>
          </a:r>
          <a:endParaRPr lang="en-US" sz="1800" dirty="0">
            <a:latin typeface="Arial" panose="020B0604020202020204" pitchFamily="34" charset="0"/>
            <a:cs typeface="Arial" panose="020B0604020202020204" pitchFamily="34" charset="0"/>
          </a:endParaRPr>
        </a:p>
      </dgm:t>
    </dgm:pt>
    <dgm:pt modelId="{BE05EC62-FD27-4A90-B1CA-2814D7AD4C46}" type="parTrans" cxnId="{EB27EAC4-7372-4A2A-B6FD-B69BF067B80A}">
      <dgm:prSet/>
      <dgm:spPr/>
      <dgm:t>
        <a:bodyPr/>
        <a:lstStyle/>
        <a:p>
          <a:endParaRPr lang="en-US"/>
        </a:p>
      </dgm:t>
    </dgm:pt>
    <dgm:pt modelId="{5ACC31D6-A105-437B-9905-266A7060D3F7}" type="sibTrans" cxnId="{EB27EAC4-7372-4A2A-B6FD-B69BF067B80A}">
      <dgm:prSet/>
      <dgm:spPr/>
      <dgm:t>
        <a:bodyPr/>
        <a:lstStyle/>
        <a:p>
          <a:endParaRPr lang="en-US"/>
        </a:p>
      </dgm:t>
    </dgm:pt>
    <dgm:pt modelId="{EE2441A0-9572-4390-941F-A21AE84E8939}">
      <dgm:prSet/>
      <dgm:spPr>
        <a:solidFill>
          <a:srgbClr val="FFC000"/>
        </a:solidFill>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Digital Assessments</a:t>
          </a:r>
          <a:endParaRPr lang="en-US" dirty="0">
            <a:solidFill>
              <a:schemeClr val="bg1"/>
            </a:solidFill>
            <a:latin typeface="Arial" panose="020B0604020202020204" pitchFamily="34" charset="0"/>
            <a:cs typeface="Arial" panose="020B0604020202020204" pitchFamily="34" charset="0"/>
          </a:endParaRPr>
        </a:p>
      </dgm:t>
    </dgm:pt>
    <dgm:pt modelId="{1D305D85-7387-403E-A3E6-B3FB1DE3BB65}" type="parTrans" cxnId="{E3852D1B-08CF-45EE-8055-A333BBAF1FD7}">
      <dgm:prSet/>
      <dgm:spPr/>
      <dgm:t>
        <a:bodyPr/>
        <a:lstStyle/>
        <a:p>
          <a:endParaRPr lang="en-US"/>
        </a:p>
      </dgm:t>
    </dgm:pt>
    <dgm:pt modelId="{C0D78AD9-CD43-4E9E-AAE1-6B77B6F86FD5}" type="sibTrans" cxnId="{E3852D1B-08CF-45EE-8055-A333BBAF1FD7}">
      <dgm:prSet/>
      <dgm:spPr/>
      <dgm:t>
        <a:bodyPr/>
        <a:lstStyle/>
        <a:p>
          <a:endParaRPr lang="en-US"/>
        </a:p>
      </dgm:t>
    </dgm:pt>
    <dgm:pt modelId="{69C2C3D1-1FD8-423F-985B-40CA39E9EC16}">
      <dgm:prSet/>
      <dgm:spPr>
        <a:solidFill>
          <a:srgbClr val="FFCC66">
            <a:alpha val="89804"/>
          </a:srgbClr>
        </a:solidFill>
        <a:scene3d>
          <a:camera prst="orthographicFront"/>
          <a:lightRig rig="threePt" dir="t"/>
        </a:scene3d>
        <a:sp3d>
          <a:bevelT/>
        </a:sp3d>
      </dgm:spPr>
      <dgm:t>
        <a:bodyPr/>
        <a:lstStyle/>
        <a:p>
          <a:r>
            <a:rPr lang="en-US" dirty="0" smtClean="0">
              <a:latin typeface="Arial" panose="020B0604020202020204" pitchFamily="34" charset="0"/>
              <a:cs typeface="Arial" panose="020B0604020202020204" pitchFamily="34" charset="0"/>
            </a:rPr>
            <a:t>Digital assessment tools, including practice sets, quizzes, and assessments with the use of digital tools such as tablets, mobile phones, or laptops, enable teachers to evaluate student performance efficiently. They offer immediate feedback, helping students understand their areas of improvement.</a:t>
          </a:r>
          <a:endParaRPr lang="en-US" dirty="0">
            <a:latin typeface="Arial" panose="020B0604020202020204" pitchFamily="34" charset="0"/>
            <a:cs typeface="Arial" panose="020B0604020202020204" pitchFamily="34" charset="0"/>
          </a:endParaRPr>
        </a:p>
      </dgm:t>
    </dgm:pt>
    <dgm:pt modelId="{F09411F6-A726-4D17-9506-9855D672320A}" type="parTrans" cxnId="{3D1D538C-28AB-4D85-9D5B-036F65B3B42B}">
      <dgm:prSet/>
      <dgm:spPr/>
      <dgm:t>
        <a:bodyPr/>
        <a:lstStyle/>
        <a:p>
          <a:endParaRPr lang="en-US"/>
        </a:p>
      </dgm:t>
    </dgm:pt>
    <dgm:pt modelId="{9B661428-23A3-4646-9BEA-1E52E6A67109}" type="sibTrans" cxnId="{3D1D538C-28AB-4D85-9D5B-036F65B3B42B}">
      <dgm:prSet/>
      <dgm:spPr/>
      <dgm:t>
        <a:bodyPr/>
        <a:lstStyle/>
        <a:p>
          <a:endParaRPr lang="en-US"/>
        </a:p>
      </dgm:t>
    </dgm:pt>
    <dgm:pt modelId="{10954045-BDCD-4370-B0F6-F7A8FD56DE05}" type="pres">
      <dgm:prSet presAssocID="{52B7EB9F-E7F6-48BE-8298-FD6B12EA30BB}" presName="linearFlow" presStyleCnt="0">
        <dgm:presLayoutVars>
          <dgm:dir/>
          <dgm:animLvl val="lvl"/>
          <dgm:resizeHandles val="exact"/>
        </dgm:presLayoutVars>
      </dgm:prSet>
      <dgm:spPr/>
      <dgm:t>
        <a:bodyPr/>
        <a:lstStyle/>
        <a:p>
          <a:endParaRPr lang="en-US"/>
        </a:p>
      </dgm:t>
    </dgm:pt>
    <dgm:pt modelId="{241E3CB7-6EBC-4773-A4E4-E8CA7AD1EC1D}" type="pres">
      <dgm:prSet presAssocID="{5F9456A1-A36C-457D-8895-060CE5ED3B18}" presName="composite" presStyleCnt="0"/>
      <dgm:spPr>
        <a:scene3d>
          <a:camera prst="orthographicFront"/>
          <a:lightRig rig="threePt" dir="t"/>
        </a:scene3d>
        <a:sp3d>
          <a:bevelT/>
        </a:sp3d>
      </dgm:spPr>
      <dgm:t>
        <a:bodyPr/>
        <a:lstStyle/>
        <a:p>
          <a:endParaRPr lang="en-US"/>
        </a:p>
      </dgm:t>
    </dgm:pt>
    <dgm:pt modelId="{63AF925B-D6FA-4C61-BCE7-26CB4275E3ED}" type="pres">
      <dgm:prSet presAssocID="{5F9456A1-A36C-457D-8895-060CE5ED3B18}" presName="parentText" presStyleLbl="alignNode1" presStyleIdx="0" presStyleCnt="3">
        <dgm:presLayoutVars>
          <dgm:chMax val="1"/>
          <dgm:bulletEnabled val="1"/>
        </dgm:presLayoutVars>
      </dgm:prSet>
      <dgm:spPr/>
      <dgm:t>
        <a:bodyPr/>
        <a:lstStyle/>
        <a:p>
          <a:endParaRPr lang="en-US"/>
        </a:p>
      </dgm:t>
    </dgm:pt>
    <dgm:pt modelId="{3571F17B-D7CD-40FE-BEE6-8ADCB52201A2}" type="pres">
      <dgm:prSet presAssocID="{5F9456A1-A36C-457D-8895-060CE5ED3B18}" presName="descendantText" presStyleLbl="alignAcc1" presStyleIdx="0" presStyleCnt="3">
        <dgm:presLayoutVars>
          <dgm:bulletEnabled val="1"/>
        </dgm:presLayoutVars>
      </dgm:prSet>
      <dgm:spPr/>
      <dgm:t>
        <a:bodyPr/>
        <a:lstStyle/>
        <a:p>
          <a:endParaRPr lang="en-US"/>
        </a:p>
      </dgm:t>
    </dgm:pt>
    <dgm:pt modelId="{971526AC-DCA3-4DA8-A6BC-DABB23CEE06F}" type="pres">
      <dgm:prSet presAssocID="{83D8B553-E9B1-483B-924A-EE67DC01A302}" presName="sp" presStyleCnt="0"/>
      <dgm:spPr>
        <a:scene3d>
          <a:camera prst="orthographicFront"/>
          <a:lightRig rig="threePt" dir="t"/>
        </a:scene3d>
        <a:sp3d>
          <a:bevelT/>
        </a:sp3d>
      </dgm:spPr>
      <dgm:t>
        <a:bodyPr/>
        <a:lstStyle/>
        <a:p>
          <a:endParaRPr lang="en-US"/>
        </a:p>
      </dgm:t>
    </dgm:pt>
    <dgm:pt modelId="{5402E00D-FF89-4335-9F2E-440D66402570}" type="pres">
      <dgm:prSet presAssocID="{C6A567BE-56E3-4076-9D29-08F27D291F37}" presName="composite" presStyleCnt="0"/>
      <dgm:spPr>
        <a:scene3d>
          <a:camera prst="orthographicFront"/>
          <a:lightRig rig="threePt" dir="t"/>
        </a:scene3d>
        <a:sp3d>
          <a:bevelT/>
        </a:sp3d>
      </dgm:spPr>
      <dgm:t>
        <a:bodyPr/>
        <a:lstStyle/>
        <a:p>
          <a:endParaRPr lang="en-US"/>
        </a:p>
      </dgm:t>
    </dgm:pt>
    <dgm:pt modelId="{133D96CD-FF33-4F7F-93DB-C9E0460E5137}" type="pres">
      <dgm:prSet presAssocID="{C6A567BE-56E3-4076-9D29-08F27D291F37}" presName="parentText" presStyleLbl="alignNode1" presStyleIdx="1" presStyleCnt="3">
        <dgm:presLayoutVars>
          <dgm:chMax val="1"/>
          <dgm:bulletEnabled val="1"/>
        </dgm:presLayoutVars>
      </dgm:prSet>
      <dgm:spPr/>
      <dgm:t>
        <a:bodyPr/>
        <a:lstStyle/>
        <a:p>
          <a:endParaRPr lang="en-US"/>
        </a:p>
      </dgm:t>
    </dgm:pt>
    <dgm:pt modelId="{53BE0AED-D645-4608-8017-D7AC0041AFD9}" type="pres">
      <dgm:prSet presAssocID="{C6A567BE-56E3-4076-9D29-08F27D291F37}" presName="descendantText" presStyleLbl="alignAcc1" presStyleIdx="1" presStyleCnt="3">
        <dgm:presLayoutVars>
          <dgm:bulletEnabled val="1"/>
        </dgm:presLayoutVars>
      </dgm:prSet>
      <dgm:spPr/>
      <dgm:t>
        <a:bodyPr/>
        <a:lstStyle/>
        <a:p>
          <a:endParaRPr lang="en-US"/>
        </a:p>
      </dgm:t>
    </dgm:pt>
    <dgm:pt modelId="{9738011B-14AF-4238-AACA-67BC6C627717}" type="pres">
      <dgm:prSet presAssocID="{4894C198-570D-45A3-B59C-22C408A5B207}" presName="sp" presStyleCnt="0"/>
      <dgm:spPr>
        <a:scene3d>
          <a:camera prst="orthographicFront"/>
          <a:lightRig rig="threePt" dir="t"/>
        </a:scene3d>
        <a:sp3d>
          <a:bevelT/>
        </a:sp3d>
      </dgm:spPr>
      <dgm:t>
        <a:bodyPr/>
        <a:lstStyle/>
        <a:p>
          <a:endParaRPr lang="en-US"/>
        </a:p>
      </dgm:t>
    </dgm:pt>
    <dgm:pt modelId="{2A599392-A110-4696-813E-6C739C09C351}" type="pres">
      <dgm:prSet presAssocID="{EE2441A0-9572-4390-941F-A21AE84E8939}" presName="composite" presStyleCnt="0"/>
      <dgm:spPr>
        <a:scene3d>
          <a:camera prst="orthographicFront"/>
          <a:lightRig rig="threePt" dir="t"/>
        </a:scene3d>
        <a:sp3d>
          <a:bevelT/>
        </a:sp3d>
      </dgm:spPr>
      <dgm:t>
        <a:bodyPr/>
        <a:lstStyle/>
        <a:p>
          <a:endParaRPr lang="en-US"/>
        </a:p>
      </dgm:t>
    </dgm:pt>
    <dgm:pt modelId="{89B266AA-D4E7-4183-929B-DCC74152D215}" type="pres">
      <dgm:prSet presAssocID="{EE2441A0-9572-4390-941F-A21AE84E8939}" presName="parentText" presStyleLbl="alignNode1" presStyleIdx="2" presStyleCnt="3">
        <dgm:presLayoutVars>
          <dgm:chMax val="1"/>
          <dgm:bulletEnabled val="1"/>
        </dgm:presLayoutVars>
      </dgm:prSet>
      <dgm:spPr/>
      <dgm:t>
        <a:bodyPr/>
        <a:lstStyle/>
        <a:p>
          <a:endParaRPr lang="en-US"/>
        </a:p>
      </dgm:t>
    </dgm:pt>
    <dgm:pt modelId="{E5445DF5-036B-43FF-BD6B-14FA76985DA5}" type="pres">
      <dgm:prSet presAssocID="{EE2441A0-9572-4390-941F-A21AE84E8939}" presName="descendantText" presStyleLbl="alignAcc1" presStyleIdx="2" presStyleCnt="3">
        <dgm:presLayoutVars>
          <dgm:bulletEnabled val="1"/>
        </dgm:presLayoutVars>
      </dgm:prSet>
      <dgm:spPr/>
      <dgm:t>
        <a:bodyPr/>
        <a:lstStyle/>
        <a:p>
          <a:endParaRPr lang="en-US"/>
        </a:p>
      </dgm:t>
    </dgm:pt>
  </dgm:ptLst>
  <dgm:cxnLst>
    <dgm:cxn modelId="{E397AE0F-D3BE-4F2B-AF30-4CD99B02F17E}" type="presOf" srcId="{5F9456A1-A36C-457D-8895-060CE5ED3B18}" destId="{63AF925B-D6FA-4C61-BCE7-26CB4275E3ED}" srcOrd="0" destOrd="0" presId="urn:microsoft.com/office/officeart/2005/8/layout/chevron2"/>
    <dgm:cxn modelId="{AD6B3070-02D8-4E90-B17D-EF05455E32A7}" type="presOf" srcId="{39DEC886-449F-492B-904B-E0991AA61C4E}" destId="{3571F17B-D7CD-40FE-BEE6-8ADCB52201A2}" srcOrd="0" destOrd="0" presId="urn:microsoft.com/office/officeart/2005/8/layout/chevron2"/>
    <dgm:cxn modelId="{38223A07-FD3F-4FA7-BD29-B04A389B0BF0}" type="presOf" srcId="{69C2C3D1-1FD8-423F-985B-40CA39E9EC16}" destId="{E5445DF5-036B-43FF-BD6B-14FA76985DA5}" srcOrd="0" destOrd="0" presId="urn:microsoft.com/office/officeart/2005/8/layout/chevron2"/>
    <dgm:cxn modelId="{DE13017A-6896-4207-B051-E817B3E24F45}" type="presOf" srcId="{C6A567BE-56E3-4076-9D29-08F27D291F37}" destId="{133D96CD-FF33-4F7F-93DB-C9E0460E5137}" srcOrd="0" destOrd="0" presId="urn:microsoft.com/office/officeart/2005/8/layout/chevron2"/>
    <dgm:cxn modelId="{6D5C11AB-6986-4094-BB61-481F883290D9}" srcId="{52B7EB9F-E7F6-48BE-8298-FD6B12EA30BB}" destId="{C6A567BE-56E3-4076-9D29-08F27D291F37}" srcOrd="1" destOrd="0" parTransId="{A32BFD4B-483C-40DC-A457-2EC2AEC5A090}" sibTransId="{4894C198-570D-45A3-B59C-22C408A5B207}"/>
    <dgm:cxn modelId="{ABBF0524-DF38-4B71-96D1-3E6CC842E3EA}" srcId="{52B7EB9F-E7F6-48BE-8298-FD6B12EA30BB}" destId="{5F9456A1-A36C-457D-8895-060CE5ED3B18}" srcOrd="0" destOrd="0" parTransId="{E6EB0A1C-0133-4DEC-94B6-FBA4CB644ED1}" sibTransId="{83D8B553-E9B1-483B-924A-EE67DC01A302}"/>
    <dgm:cxn modelId="{EB27EAC4-7372-4A2A-B6FD-B69BF067B80A}" srcId="{C6A567BE-56E3-4076-9D29-08F27D291F37}" destId="{E8974550-82E7-49F4-895E-7AB957F65914}" srcOrd="0" destOrd="0" parTransId="{BE05EC62-FD27-4A90-B1CA-2814D7AD4C46}" sibTransId="{5ACC31D6-A105-437B-9905-266A7060D3F7}"/>
    <dgm:cxn modelId="{409DF692-D399-4737-A528-A68AFC630295}" type="presOf" srcId="{E8974550-82E7-49F4-895E-7AB957F65914}" destId="{53BE0AED-D645-4608-8017-D7AC0041AFD9}" srcOrd="0" destOrd="0" presId="urn:microsoft.com/office/officeart/2005/8/layout/chevron2"/>
    <dgm:cxn modelId="{E3852D1B-08CF-45EE-8055-A333BBAF1FD7}" srcId="{52B7EB9F-E7F6-48BE-8298-FD6B12EA30BB}" destId="{EE2441A0-9572-4390-941F-A21AE84E8939}" srcOrd="2" destOrd="0" parTransId="{1D305D85-7387-403E-A3E6-B3FB1DE3BB65}" sibTransId="{C0D78AD9-CD43-4E9E-AAE1-6B77B6F86FD5}"/>
    <dgm:cxn modelId="{3D1D538C-28AB-4D85-9D5B-036F65B3B42B}" srcId="{EE2441A0-9572-4390-941F-A21AE84E8939}" destId="{69C2C3D1-1FD8-423F-985B-40CA39E9EC16}" srcOrd="0" destOrd="0" parTransId="{F09411F6-A726-4D17-9506-9855D672320A}" sibTransId="{9B661428-23A3-4646-9BEA-1E52E6A67109}"/>
    <dgm:cxn modelId="{E17DE41A-D6CB-44FA-8109-27551F34ED6F}" type="presOf" srcId="{EE2441A0-9572-4390-941F-A21AE84E8939}" destId="{89B266AA-D4E7-4183-929B-DCC74152D215}" srcOrd="0" destOrd="0" presId="urn:microsoft.com/office/officeart/2005/8/layout/chevron2"/>
    <dgm:cxn modelId="{D188399E-B1EB-4CAB-ACDE-2C25006B4672}" type="presOf" srcId="{52B7EB9F-E7F6-48BE-8298-FD6B12EA30BB}" destId="{10954045-BDCD-4370-B0F6-F7A8FD56DE05}" srcOrd="0" destOrd="0" presId="urn:microsoft.com/office/officeart/2005/8/layout/chevron2"/>
    <dgm:cxn modelId="{C661DDFD-6DA3-4DA7-8707-0CC5F9BC18A8}" srcId="{5F9456A1-A36C-457D-8895-060CE5ED3B18}" destId="{39DEC886-449F-492B-904B-E0991AA61C4E}" srcOrd="0" destOrd="0" parTransId="{81115C8F-536F-4AE2-B54F-8FDE8283FBC4}" sibTransId="{5940BB4D-B88A-408D-9572-5D4808D8EE39}"/>
    <dgm:cxn modelId="{76253FCB-B6D0-4FDB-ADC9-2F2A8B1B9DE0}" type="presParOf" srcId="{10954045-BDCD-4370-B0F6-F7A8FD56DE05}" destId="{241E3CB7-6EBC-4773-A4E4-E8CA7AD1EC1D}" srcOrd="0" destOrd="0" presId="urn:microsoft.com/office/officeart/2005/8/layout/chevron2"/>
    <dgm:cxn modelId="{87207DCD-6A99-4019-848A-5B79847F9892}" type="presParOf" srcId="{241E3CB7-6EBC-4773-A4E4-E8CA7AD1EC1D}" destId="{63AF925B-D6FA-4C61-BCE7-26CB4275E3ED}" srcOrd="0" destOrd="0" presId="urn:microsoft.com/office/officeart/2005/8/layout/chevron2"/>
    <dgm:cxn modelId="{AE88E49E-59C9-43ED-8B68-CBB2C88A24B7}" type="presParOf" srcId="{241E3CB7-6EBC-4773-A4E4-E8CA7AD1EC1D}" destId="{3571F17B-D7CD-40FE-BEE6-8ADCB52201A2}" srcOrd="1" destOrd="0" presId="urn:microsoft.com/office/officeart/2005/8/layout/chevron2"/>
    <dgm:cxn modelId="{29A9AA7F-D3B9-4238-A7F6-45839D489C88}" type="presParOf" srcId="{10954045-BDCD-4370-B0F6-F7A8FD56DE05}" destId="{971526AC-DCA3-4DA8-A6BC-DABB23CEE06F}" srcOrd="1" destOrd="0" presId="urn:microsoft.com/office/officeart/2005/8/layout/chevron2"/>
    <dgm:cxn modelId="{5D88EFCE-73FF-4216-AEFF-2ABCF707C53B}" type="presParOf" srcId="{10954045-BDCD-4370-B0F6-F7A8FD56DE05}" destId="{5402E00D-FF89-4335-9F2E-440D66402570}" srcOrd="2" destOrd="0" presId="urn:microsoft.com/office/officeart/2005/8/layout/chevron2"/>
    <dgm:cxn modelId="{26740BD8-7B20-4553-8FF7-05EBA231EB61}" type="presParOf" srcId="{5402E00D-FF89-4335-9F2E-440D66402570}" destId="{133D96CD-FF33-4F7F-93DB-C9E0460E5137}" srcOrd="0" destOrd="0" presId="urn:microsoft.com/office/officeart/2005/8/layout/chevron2"/>
    <dgm:cxn modelId="{C411984A-A0B2-425B-AB89-934D00590357}" type="presParOf" srcId="{5402E00D-FF89-4335-9F2E-440D66402570}" destId="{53BE0AED-D645-4608-8017-D7AC0041AFD9}" srcOrd="1" destOrd="0" presId="urn:microsoft.com/office/officeart/2005/8/layout/chevron2"/>
    <dgm:cxn modelId="{93DEF0DA-38FE-4538-AB1B-E9EBEE36512C}" type="presParOf" srcId="{10954045-BDCD-4370-B0F6-F7A8FD56DE05}" destId="{9738011B-14AF-4238-AACA-67BC6C627717}" srcOrd="3" destOrd="0" presId="urn:microsoft.com/office/officeart/2005/8/layout/chevron2"/>
    <dgm:cxn modelId="{3E1257A9-DD4B-4C0F-AECA-E5B10834A612}" type="presParOf" srcId="{10954045-BDCD-4370-B0F6-F7A8FD56DE05}" destId="{2A599392-A110-4696-813E-6C739C09C351}" srcOrd="4" destOrd="0" presId="urn:microsoft.com/office/officeart/2005/8/layout/chevron2"/>
    <dgm:cxn modelId="{16FCA271-60A0-4B94-B88E-6BCE495133ED}" type="presParOf" srcId="{2A599392-A110-4696-813E-6C739C09C351}" destId="{89B266AA-D4E7-4183-929B-DCC74152D215}" srcOrd="0" destOrd="0" presId="urn:microsoft.com/office/officeart/2005/8/layout/chevron2"/>
    <dgm:cxn modelId="{9486BCBD-23A6-415E-A07A-C7074676F9EE}" type="presParOf" srcId="{2A599392-A110-4696-813E-6C739C09C351}" destId="{E5445DF5-036B-43FF-BD6B-14FA76985DA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FB3BD4-D14D-4054-8B3C-0957E8098B5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78B5AA3-D1B9-4752-A3C9-A7568118560C}">
      <dgm:prSet phldrT="[Text]"/>
      <dgm:spPr>
        <a:solidFill>
          <a:schemeClr val="tx2">
            <a:lumMod val="50000"/>
          </a:schemeClr>
        </a:solidFill>
        <a:ln>
          <a:solidFill>
            <a:schemeClr val="bg2">
              <a:lumMod val="40000"/>
              <a:lumOff val="60000"/>
            </a:schemeClr>
          </a:solidFill>
        </a:ln>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Enhanced Interactivity and Engagement</a:t>
          </a:r>
          <a:endParaRPr lang="en-US" dirty="0"/>
        </a:p>
      </dgm:t>
    </dgm:pt>
    <dgm:pt modelId="{E175B391-D012-49EA-B364-83F4790F0C62}" type="parTrans" cxnId="{819E0B2A-9A1A-4B43-8C0D-B00251259868}">
      <dgm:prSet/>
      <dgm:spPr/>
      <dgm:t>
        <a:bodyPr/>
        <a:lstStyle/>
        <a:p>
          <a:endParaRPr lang="en-US"/>
        </a:p>
      </dgm:t>
    </dgm:pt>
    <dgm:pt modelId="{8754C039-2509-4BF7-8376-F7474134E78B}" type="sibTrans" cxnId="{819E0B2A-9A1A-4B43-8C0D-B00251259868}">
      <dgm:prSet/>
      <dgm:spPr/>
      <dgm:t>
        <a:bodyPr/>
        <a:lstStyle/>
        <a:p>
          <a:endParaRPr lang="en-US"/>
        </a:p>
      </dgm:t>
    </dgm:pt>
    <dgm:pt modelId="{29ACAEAD-383C-435A-83E2-FE1539F53B2E}">
      <dgm:prSet/>
      <dgm:spPr>
        <a:solidFill>
          <a:srgbClr val="E68686"/>
        </a:solidFill>
        <a:ln>
          <a:solidFill>
            <a:srgbClr val="E68686"/>
          </a:solidFill>
        </a:ln>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Streamlined Management of Learning</a:t>
          </a:r>
        </a:p>
      </dgm:t>
    </dgm:pt>
    <dgm:pt modelId="{0A122D2D-FB16-4AFE-AC88-5D0EAF59E3DA}" type="parTrans" cxnId="{9D4ADC34-043F-4FED-9B60-3196E8BEF111}">
      <dgm:prSet/>
      <dgm:spPr/>
      <dgm:t>
        <a:bodyPr/>
        <a:lstStyle/>
        <a:p>
          <a:endParaRPr lang="en-US"/>
        </a:p>
      </dgm:t>
    </dgm:pt>
    <dgm:pt modelId="{3C73DCB7-F65C-40D2-9495-89A3D8AED78C}" type="sibTrans" cxnId="{9D4ADC34-043F-4FED-9B60-3196E8BEF111}">
      <dgm:prSet/>
      <dgm:spPr/>
      <dgm:t>
        <a:bodyPr/>
        <a:lstStyle/>
        <a:p>
          <a:endParaRPr lang="en-US"/>
        </a:p>
      </dgm:t>
    </dgm:pt>
    <dgm:pt modelId="{22F7B394-CA77-466D-B02B-81C2F1BA4F05}">
      <dgm:prSet/>
      <dgm:spPr>
        <a:solidFill>
          <a:schemeClr val="accent6">
            <a:lumMod val="60000"/>
            <a:lumOff val="40000"/>
          </a:schemeClr>
        </a:solidFill>
        <a:ln>
          <a:solidFill>
            <a:schemeClr val="accent6">
              <a:lumMod val="40000"/>
              <a:lumOff val="60000"/>
            </a:schemeClr>
          </a:solidFill>
        </a:ln>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Personalized Education</a:t>
          </a:r>
        </a:p>
      </dgm:t>
    </dgm:pt>
    <dgm:pt modelId="{CEB71980-FE60-4720-8017-D72DC06DCAE4}" type="parTrans" cxnId="{65C36A2C-B0D4-48E1-A260-CD9265E0E854}">
      <dgm:prSet/>
      <dgm:spPr/>
      <dgm:t>
        <a:bodyPr/>
        <a:lstStyle/>
        <a:p>
          <a:endParaRPr lang="en-US"/>
        </a:p>
      </dgm:t>
    </dgm:pt>
    <dgm:pt modelId="{9B73449A-F72A-48A8-80B4-4B51320F07A2}" type="sibTrans" cxnId="{65C36A2C-B0D4-48E1-A260-CD9265E0E854}">
      <dgm:prSet/>
      <dgm:spPr/>
      <dgm:t>
        <a:bodyPr/>
        <a:lstStyle/>
        <a:p>
          <a:endParaRPr lang="en-US"/>
        </a:p>
      </dgm:t>
    </dgm:pt>
    <dgm:pt modelId="{2EC2BED7-203C-44E4-90D2-CE6F955E8560}">
      <dgm:prSet/>
      <dgm:spPr>
        <a:solidFill>
          <a:srgbClr val="D05ED3"/>
        </a:solidFill>
        <a:ln>
          <a:solidFill>
            <a:srgbClr val="D05ED3"/>
          </a:solidFill>
        </a:ln>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Adaptability and Accessibility</a:t>
          </a:r>
        </a:p>
      </dgm:t>
    </dgm:pt>
    <dgm:pt modelId="{F6707487-D6F6-44C1-B725-CBA940442792}" type="parTrans" cxnId="{B543DD5B-88F0-4F0D-98B2-0D9D3A5DD13E}">
      <dgm:prSet/>
      <dgm:spPr/>
      <dgm:t>
        <a:bodyPr/>
        <a:lstStyle/>
        <a:p>
          <a:endParaRPr lang="en-US"/>
        </a:p>
      </dgm:t>
    </dgm:pt>
    <dgm:pt modelId="{83997293-00D7-4088-9FB4-AB3EA4756AF0}" type="sibTrans" cxnId="{B543DD5B-88F0-4F0D-98B2-0D9D3A5DD13E}">
      <dgm:prSet/>
      <dgm:spPr/>
      <dgm:t>
        <a:bodyPr/>
        <a:lstStyle/>
        <a:p>
          <a:endParaRPr lang="en-US"/>
        </a:p>
      </dgm:t>
    </dgm:pt>
    <dgm:pt modelId="{95BC7689-E39C-4A87-9409-EEA403F2D25F}">
      <dgm:prSet/>
      <dgm:spPr>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Digitally Rich Content</a:t>
          </a:r>
        </a:p>
      </dgm:t>
    </dgm:pt>
    <dgm:pt modelId="{383EE3DC-1228-4DFF-8AC6-BFBD45577E09}" type="parTrans" cxnId="{5BEF5894-9290-436E-A461-6AB1D4D65BD4}">
      <dgm:prSet/>
      <dgm:spPr/>
      <dgm:t>
        <a:bodyPr/>
        <a:lstStyle/>
        <a:p>
          <a:endParaRPr lang="en-US"/>
        </a:p>
      </dgm:t>
    </dgm:pt>
    <dgm:pt modelId="{CE146C99-774E-4151-B58F-B88C61819723}" type="sibTrans" cxnId="{5BEF5894-9290-436E-A461-6AB1D4D65BD4}">
      <dgm:prSet/>
      <dgm:spPr/>
      <dgm:t>
        <a:bodyPr/>
        <a:lstStyle/>
        <a:p>
          <a:endParaRPr lang="en-US"/>
        </a:p>
      </dgm:t>
    </dgm:pt>
    <dgm:pt modelId="{C34D8708-1836-414A-9D41-715156B28E88}">
      <dgm:prSet/>
      <dgm:spPr>
        <a:solidFill>
          <a:srgbClr val="F79BEC"/>
        </a:solidFill>
        <a:ln>
          <a:solidFill>
            <a:srgbClr val="F79BEC"/>
          </a:solidFill>
        </a:ln>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Constant Feedback</a:t>
          </a:r>
        </a:p>
      </dgm:t>
    </dgm:pt>
    <dgm:pt modelId="{AE34F2EC-1AE5-415E-A52A-B5D98680610E}" type="parTrans" cxnId="{381852F3-732A-492F-842A-FDE18467D59E}">
      <dgm:prSet/>
      <dgm:spPr/>
      <dgm:t>
        <a:bodyPr/>
        <a:lstStyle/>
        <a:p>
          <a:endParaRPr lang="en-US"/>
        </a:p>
      </dgm:t>
    </dgm:pt>
    <dgm:pt modelId="{226FC18E-8468-4679-8AE3-FFEF45127D06}" type="sibTrans" cxnId="{381852F3-732A-492F-842A-FDE18467D59E}">
      <dgm:prSet/>
      <dgm:spPr/>
      <dgm:t>
        <a:bodyPr/>
        <a:lstStyle/>
        <a:p>
          <a:endParaRPr lang="en-US"/>
        </a:p>
      </dgm:t>
    </dgm:pt>
    <dgm:pt modelId="{93F8E269-07CD-4928-9A0B-79B822993C2D}">
      <dgm:prSet/>
      <dgm:spPr>
        <a:solidFill>
          <a:srgbClr val="F0D6C6"/>
        </a:solidFill>
        <a:ln>
          <a:solidFill>
            <a:srgbClr val="F0D6C6"/>
          </a:solidFill>
        </a:ln>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Eco-friendly and economical</a:t>
          </a:r>
        </a:p>
      </dgm:t>
    </dgm:pt>
    <dgm:pt modelId="{208782DD-8687-4C75-9FDF-2083B158C50E}" type="parTrans" cxnId="{24965208-D58D-4ACA-B065-34981093689D}">
      <dgm:prSet/>
      <dgm:spPr/>
      <dgm:t>
        <a:bodyPr/>
        <a:lstStyle/>
        <a:p>
          <a:endParaRPr lang="en-US"/>
        </a:p>
      </dgm:t>
    </dgm:pt>
    <dgm:pt modelId="{EC8AE682-7DE1-4BB9-8924-0ADE130C64F5}" type="sibTrans" cxnId="{24965208-D58D-4ACA-B065-34981093689D}">
      <dgm:prSet/>
      <dgm:spPr/>
      <dgm:t>
        <a:bodyPr/>
        <a:lstStyle/>
        <a:p>
          <a:endParaRPr lang="en-US"/>
        </a:p>
      </dgm:t>
    </dgm:pt>
    <dgm:pt modelId="{62130BB9-C2BF-439B-BFEE-3FAE70D242D5}">
      <dgm:prSet/>
      <dgm:spPr>
        <a:solidFill>
          <a:srgbClr val="FFCC66"/>
        </a:solidFill>
        <a:ln>
          <a:solidFill>
            <a:srgbClr val="FFCC00"/>
          </a:solidFill>
        </a:ln>
        <a:scene3d>
          <a:camera prst="orthographicFront"/>
          <a:lightRig rig="threePt" dir="t"/>
        </a:scene3d>
        <a:sp3d>
          <a:bevelT/>
        </a:sp3d>
      </dgm:spPr>
      <dgm:t>
        <a:bodyPr/>
        <a:lstStyle/>
        <a:p>
          <a:r>
            <a:rPr lang="en-US" dirty="0" smtClean="0">
              <a:solidFill>
                <a:schemeClr val="bg1"/>
              </a:solidFill>
              <a:latin typeface="Arial" panose="020B0604020202020204" pitchFamily="34" charset="0"/>
              <a:cs typeface="Arial" panose="020B0604020202020204" pitchFamily="34" charset="0"/>
            </a:rPr>
            <a:t>The Utilization of data-driven decision-making</a:t>
          </a:r>
        </a:p>
      </dgm:t>
    </dgm:pt>
    <dgm:pt modelId="{364FEB44-EAD6-4BD9-8512-C06F995CE18D}" type="parTrans" cxnId="{DC2455EE-D289-4AF6-B0AD-EE19CBE07DEC}">
      <dgm:prSet/>
      <dgm:spPr/>
      <dgm:t>
        <a:bodyPr/>
        <a:lstStyle/>
        <a:p>
          <a:endParaRPr lang="en-US"/>
        </a:p>
      </dgm:t>
    </dgm:pt>
    <dgm:pt modelId="{86824AC4-3B09-4242-903F-611BDB106B5E}" type="sibTrans" cxnId="{DC2455EE-D289-4AF6-B0AD-EE19CBE07DEC}">
      <dgm:prSet/>
      <dgm:spPr/>
      <dgm:t>
        <a:bodyPr/>
        <a:lstStyle/>
        <a:p>
          <a:endParaRPr lang="en-US"/>
        </a:p>
      </dgm:t>
    </dgm:pt>
    <dgm:pt modelId="{D7BB0554-1780-4877-9DB1-58B224908C22}" type="pres">
      <dgm:prSet presAssocID="{E9FB3BD4-D14D-4054-8B3C-0957E8098B55}" presName="diagram" presStyleCnt="0">
        <dgm:presLayoutVars>
          <dgm:dir/>
          <dgm:resizeHandles val="exact"/>
        </dgm:presLayoutVars>
      </dgm:prSet>
      <dgm:spPr/>
      <dgm:t>
        <a:bodyPr/>
        <a:lstStyle/>
        <a:p>
          <a:endParaRPr lang="en-US"/>
        </a:p>
      </dgm:t>
    </dgm:pt>
    <dgm:pt modelId="{9C6D2B06-481E-485C-8DBB-62BDB10C156D}" type="pres">
      <dgm:prSet presAssocID="{C78B5AA3-D1B9-4752-A3C9-A7568118560C}" presName="node" presStyleLbl="node1" presStyleIdx="0" presStyleCnt="8">
        <dgm:presLayoutVars>
          <dgm:bulletEnabled val="1"/>
        </dgm:presLayoutVars>
      </dgm:prSet>
      <dgm:spPr/>
      <dgm:t>
        <a:bodyPr/>
        <a:lstStyle/>
        <a:p>
          <a:endParaRPr lang="en-US"/>
        </a:p>
      </dgm:t>
    </dgm:pt>
    <dgm:pt modelId="{EDB0A36C-21CA-4065-8B36-85E1567449F2}" type="pres">
      <dgm:prSet presAssocID="{8754C039-2509-4BF7-8376-F7474134E78B}" presName="sibTrans" presStyleCnt="0"/>
      <dgm:spPr/>
    </dgm:pt>
    <dgm:pt modelId="{9145A161-87ED-4A28-B320-0D163BCD0200}" type="pres">
      <dgm:prSet presAssocID="{29ACAEAD-383C-435A-83E2-FE1539F53B2E}" presName="node" presStyleLbl="node1" presStyleIdx="1" presStyleCnt="8">
        <dgm:presLayoutVars>
          <dgm:bulletEnabled val="1"/>
        </dgm:presLayoutVars>
      </dgm:prSet>
      <dgm:spPr/>
      <dgm:t>
        <a:bodyPr/>
        <a:lstStyle/>
        <a:p>
          <a:endParaRPr lang="en-US"/>
        </a:p>
      </dgm:t>
    </dgm:pt>
    <dgm:pt modelId="{4855E863-DF97-4E5F-B16E-823475646E48}" type="pres">
      <dgm:prSet presAssocID="{3C73DCB7-F65C-40D2-9495-89A3D8AED78C}" presName="sibTrans" presStyleCnt="0"/>
      <dgm:spPr/>
    </dgm:pt>
    <dgm:pt modelId="{A5269F2E-EA69-49F5-8084-9F6D86511353}" type="pres">
      <dgm:prSet presAssocID="{22F7B394-CA77-466D-B02B-81C2F1BA4F05}" presName="node" presStyleLbl="node1" presStyleIdx="2" presStyleCnt="8">
        <dgm:presLayoutVars>
          <dgm:bulletEnabled val="1"/>
        </dgm:presLayoutVars>
      </dgm:prSet>
      <dgm:spPr/>
      <dgm:t>
        <a:bodyPr/>
        <a:lstStyle/>
        <a:p>
          <a:endParaRPr lang="en-US"/>
        </a:p>
      </dgm:t>
    </dgm:pt>
    <dgm:pt modelId="{A7349D3E-4F4E-4E4C-9E39-425FC584EEEB}" type="pres">
      <dgm:prSet presAssocID="{9B73449A-F72A-48A8-80B4-4B51320F07A2}" presName="sibTrans" presStyleCnt="0"/>
      <dgm:spPr/>
    </dgm:pt>
    <dgm:pt modelId="{B1AFE1DF-44A6-4409-B136-EA8DD4B22DE9}" type="pres">
      <dgm:prSet presAssocID="{2EC2BED7-203C-44E4-90D2-CE6F955E8560}" presName="node" presStyleLbl="node1" presStyleIdx="3" presStyleCnt="8">
        <dgm:presLayoutVars>
          <dgm:bulletEnabled val="1"/>
        </dgm:presLayoutVars>
      </dgm:prSet>
      <dgm:spPr/>
      <dgm:t>
        <a:bodyPr/>
        <a:lstStyle/>
        <a:p>
          <a:endParaRPr lang="en-US"/>
        </a:p>
      </dgm:t>
    </dgm:pt>
    <dgm:pt modelId="{A443CB29-7350-48F0-BD07-0BE0F1433BDB}" type="pres">
      <dgm:prSet presAssocID="{83997293-00D7-4088-9FB4-AB3EA4756AF0}" presName="sibTrans" presStyleCnt="0"/>
      <dgm:spPr/>
    </dgm:pt>
    <dgm:pt modelId="{DD66CF48-6C9E-443C-B045-E3788731F7CB}" type="pres">
      <dgm:prSet presAssocID="{95BC7689-E39C-4A87-9409-EEA403F2D25F}" presName="node" presStyleLbl="node1" presStyleIdx="4" presStyleCnt="8">
        <dgm:presLayoutVars>
          <dgm:bulletEnabled val="1"/>
        </dgm:presLayoutVars>
      </dgm:prSet>
      <dgm:spPr/>
      <dgm:t>
        <a:bodyPr/>
        <a:lstStyle/>
        <a:p>
          <a:endParaRPr lang="en-US"/>
        </a:p>
      </dgm:t>
    </dgm:pt>
    <dgm:pt modelId="{374D2EEA-33AA-470C-AEC7-6B3C04CBDECC}" type="pres">
      <dgm:prSet presAssocID="{CE146C99-774E-4151-B58F-B88C61819723}" presName="sibTrans" presStyleCnt="0"/>
      <dgm:spPr/>
    </dgm:pt>
    <dgm:pt modelId="{FEA4F15C-9D7D-48A3-92C8-944B3668F035}" type="pres">
      <dgm:prSet presAssocID="{C34D8708-1836-414A-9D41-715156B28E88}" presName="node" presStyleLbl="node1" presStyleIdx="5" presStyleCnt="8">
        <dgm:presLayoutVars>
          <dgm:bulletEnabled val="1"/>
        </dgm:presLayoutVars>
      </dgm:prSet>
      <dgm:spPr/>
      <dgm:t>
        <a:bodyPr/>
        <a:lstStyle/>
        <a:p>
          <a:endParaRPr lang="en-US"/>
        </a:p>
      </dgm:t>
    </dgm:pt>
    <dgm:pt modelId="{BCAFD7AA-FF93-4F23-BEC3-AAFADB1A8F75}" type="pres">
      <dgm:prSet presAssocID="{226FC18E-8468-4679-8AE3-FFEF45127D06}" presName="sibTrans" presStyleCnt="0"/>
      <dgm:spPr/>
    </dgm:pt>
    <dgm:pt modelId="{52E8378F-A376-4327-B427-698319B1F794}" type="pres">
      <dgm:prSet presAssocID="{93F8E269-07CD-4928-9A0B-79B822993C2D}" presName="node" presStyleLbl="node1" presStyleIdx="6" presStyleCnt="8" custLinFactNeighborX="287">
        <dgm:presLayoutVars>
          <dgm:bulletEnabled val="1"/>
        </dgm:presLayoutVars>
      </dgm:prSet>
      <dgm:spPr/>
      <dgm:t>
        <a:bodyPr/>
        <a:lstStyle/>
        <a:p>
          <a:endParaRPr lang="en-US"/>
        </a:p>
      </dgm:t>
    </dgm:pt>
    <dgm:pt modelId="{4E4F45D0-C18B-4F43-9779-2CD09FA46E61}" type="pres">
      <dgm:prSet presAssocID="{EC8AE682-7DE1-4BB9-8924-0ADE130C64F5}" presName="sibTrans" presStyleCnt="0"/>
      <dgm:spPr/>
    </dgm:pt>
    <dgm:pt modelId="{33EDB39B-FF7F-47D3-B656-C25E11A38683}" type="pres">
      <dgm:prSet presAssocID="{62130BB9-C2BF-439B-BFEE-3FAE70D242D5}" presName="node" presStyleLbl="node1" presStyleIdx="7" presStyleCnt="8">
        <dgm:presLayoutVars>
          <dgm:bulletEnabled val="1"/>
        </dgm:presLayoutVars>
      </dgm:prSet>
      <dgm:spPr/>
      <dgm:t>
        <a:bodyPr/>
        <a:lstStyle/>
        <a:p>
          <a:endParaRPr lang="en-US"/>
        </a:p>
      </dgm:t>
    </dgm:pt>
  </dgm:ptLst>
  <dgm:cxnLst>
    <dgm:cxn modelId="{BA0ED784-3D16-4DA6-8FBC-3EC181A547B3}" type="presOf" srcId="{2EC2BED7-203C-44E4-90D2-CE6F955E8560}" destId="{B1AFE1DF-44A6-4409-B136-EA8DD4B22DE9}" srcOrd="0" destOrd="0" presId="urn:microsoft.com/office/officeart/2005/8/layout/default"/>
    <dgm:cxn modelId="{DC2455EE-D289-4AF6-B0AD-EE19CBE07DEC}" srcId="{E9FB3BD4-D14D-4054-8B3C-0957E8098B55}" destId="{62130BB9-C2BF-439B-BFEE-3FAE70D242D5}" srcOrd="7" destOrd="0" parTransId="{364FEB44-EAD6-4BD9-8512-C06F995CE18D}" sibTransId="{86824AC4-3B09-4242-903F-611BDB106B5E}"/>
    <dgm:cxn modelId="{819E0B2A-9A1A-4B43-8C0D-B00251259868}" srcId="{E9FB3BD4-D14D-4054-8B3C-0957E8098B55}" destId="{C78B5AA3-D1B9-4752-A3C9-A7568118560C}" srcOrd="0" destOrd="0" parTransId="{E175B391-D012-49EA-B364-83F4790F0C62}" sibTransId="{8754C039-2509-4BF7-8376-F7474134E78B}"/>
    <dgm:cxn modelId="{381852F3-732A-492F-842A-FDE18467D59E}" srcId="{E9FB3BD4-D14D-4054-8B3C-0957E8098B55}" destId="{C34D8708-1836-414A-9D41-715156B28E88}" srcOrd="5" destOrd="0" parTransId="{AE34F2EC-1AE5-415E-A52A-B5D98680610E}" sibTransId="{226FC18E-8468-4679-8AE3-FFEF45127D06}"/>
    <dgm:cxn modelId="{11CC61F8-98B3-49EB-BEBE-BFFB72C34C91}" type="presOf" srcId="{22F7B394-CA77-466D-B02B-81C2F1BA4F05}" destId="{A5269F2E-EA69-49F5-8084-9F6D86511353}" srcOrd="0" destOrd="0" presId="urn:microsoft.com/office/officeart/2005/8/layout/default"/>
    <dgm:cxn modelId="{9D4ADC34-043F-4FED-9B60-3196E8BEF111}" srcId="{E9FB3BD4-D14D-4054-8B3C-0957E8098B55}" destId="{29ACAEAD-383C-435A-83E2-FE1539F53B2E}" srcOrd="1" destOrd="0" parTransId="{0A122D2D-FB16-4AFE-AC88-5D0EAF59E3DA}" sibTransId="{3C73DCB7-F65C-40D2-9495-89A3D8AED78C}"/>
    <dgm:cxn modelId="{24965208-D58D-4ACA-B065-34981093689D}" srcId="{E9FB3BD4-D14D-4054-8B3C-0957E8098B55}" destId="{93F8E269-07CD-4928-9A0B-79B822993C2D}" srcOrd="6" destOrd="0" parTransId="{208782DD-8687-4C75-9FDF-2083B158C50E}" sibTransId="{EC8AE682-7DE1-4BB9-8924-0ADE130C64F5}"/>
    <dgm:cxn modelId="{5BEF5894-9290-436E-A461-6AB1D4D65BD4}" srcId="{E9FB3BD4-D14D-4054-8B3C-0957E8098B55}" destId="{95BC7689-E39C-4A87-9409-EEA403F2D25F}" srcOrd="4" destOrd="0" parTransId="{383EE3DC-1228-4DFF-8AC6-BFBD45577E09}" sibTransId="{CE146C99-774E-4151-B58F-B88C61819723}"/>
    <dgm:cxn modelId="{C79B8905-BF1C-40B8-A0CA-841E2ABEBC7F}" type="presOf" srcId="{C34D8708-1836-414A-9D41-715156B28E88}" destId="{FEA4F15C-9D7D-48A3-92C8-944B3668F035}" srcOrd="0" destOrd="0" presId="urn:microsoft.com/office/officeart/2005/8/layout/default"/>
    <dgm:cxn modelId="{0D8DF5EF-81C4-4804-9CDE-3E0E4D227AAB}" type="presOf" srcId="{E9FB3BD4-D14D-4054-8B3C-0957E8098B55}" destId="{D7BB0554-1780-4877-9DB1-58B224908C22}" srcOrd="0" destOrd="0" presId="urn:microsoft.com/office/officeart/2005/8/layout/default"/>
    <dgm:cxn modelId="{6B6417B6-04A2-4369-81A2-4350EA8C9BA1}" type="presOf" srcId="{62130BB9-C2BF-439B-BFEE-3FAE70D242D5}" destId="{33EDB39B-FF7F-47D3-B656-C25E11A38683}" srcOrd="0" destOrd="0" presId="urn:microsoft.com/office/officeart/2005/8/layout/default"/>
    <dgm:cxn modelId="{65C36A2C-B0D4-48E1-A260-CD9265E0E854}" srcId="{E9FB3BD4-D14D-4054-8B3C-0957E8098B55}" destId="{22F7B394-CA77-466D-B02B-81C2F1BA4F05}" srcOrd="2" destOrd="0" parTransId="{CEB71980-FE60-4720-8017-D72DC06DCAE4}" sibTransId="{9B73449A-F72A-48A8-80B4-4B51320F07A2}"/>
    <dgm:cxn modelId="{88832A40-E4FE-4022-A29C-364D8E23242D}" type="presOf" srcId="{95BC7689-E39C-4A87-9409-EEA403F2D25F}" destId="{DD66CF48-6C9E-443C-B045-E3788731F7CB}" srcOrd="0" destOrd="0" presId="urn:microsoft.com/office/officeart/2005/8/layout/default"/>
    <dgm:cxn modelId="{8A5029C0-3C77-4A51-887E-2EE26431625A}" type="presOf" srcId="{C78B5AA3-D1B9-4752-A3C9-A7568118560C}" destId="{9C6D2B06-481E-485C-8DBB-62BDB10C156D}" srcOrd="0" destOrd="0" presId="urn:microsoft.com/office/officeart/2005/8/layout/default"/>
    <dgm:cxn modelId="{DADEBAF6-F690-4EC2-B659-9B62F2192E45}" type="presOf" srcId="{29ACAEAD-383C-435A-83E2-FE1539F53B2E}" destId="{9145A161-87ED-4A28-B320-0D163BCD0200}" srcOrd="0" destOrd="0" presId="urn:microsoft.com/office/officeart/2005/8/layout/default"/>
    <dgm:cxn modelId="{C6C82A2D-0085-4BAF-A936-F728AA07873C}" type="presOf" srcId="{93F8E269-07CD-4928-9A0B-79B822993C2D}" destId="{52E8378F-A376-4327-B427-698319B1F794}" srcOrd="0" destOrd="0" presId="urn:microsoft.com/office/officeart/2005/8/layout/default"/>
    <dgm:cxn modelId="{B543DD5B-88F0-4F0D-98B2-0D9D3A5DD13E}" srcId="{E9FB3BD4-D14D-4054-8B3C-0957E8098B55}" destId="{2EC2BED7-203C-44E4-90D2-CE6F955E8560}" srcOrd="3" destOrd="0" parTransId="{F6707487-D6F6-44C1-B725-CBA940442792}" sibTransId="{83997293-00D7-4088-9FB4-AB3EA4756AF0}"/>
    <dgm:cxn modelId="{7E0B7050-4DBE-4564-90B6-A79A72862F0E}" type="presParOf" srcId="{D7BB0554-1780-4877-9DB1-58B224908C22}" destId="{9C6D2B06-481E-485C-8DBB-62BDB10C156D}" srcOrd="0" destOrd="0" presId="urn:microsoft.com/office/officeart/2005/8/layout/default"/>
    <dgm:cxn modelId="{2024306F-BF83-4F05-9BDD-A7488FA61AA3}" type="presParOf" srcId="{D7BB0554-1780-4877-9DB1-58B224908C22}" destId="{EDB0A36C-21CA-4065-8B36-85E1567449F2}" srcOrd="1" destOrd="0" presId="urn:microsoft.com/office/officeart/2005/8/layout/default"/>
    <dgm:cxn modelId="{B90C0DF8-A5BA-4C96-A49F-B75E206BA338}" type="presParOf" srcId="{D7BB0554-1780-4877-9DB1-58B224908C22}" destId="{9145A161-87ED-4A28-B320-0D163BCD0200}" srcOrd="2" destOrd="0" presId="urn:microsoft.com/office/officeart/2005/8/layout/default"/>
    <dgm:cxn modelId="{ACE6CABE-AE28-4A74-92BB-1BB9D2ECFDD5}" type="presParOf" srcId="{D7BB0554-1780-4877-9DB1-58B224908C22}" destId="{4855E863-DF97-4E5F-B16E-823475646E48}" srcOrd="3" destOrd="0" presId="urn:microsoft.com/office/officeart/2005/8/layout/default"/>
    <dgm:cxn modelId="{3999ED1B-AA02-4F89-B5B9-5A36D96BA774}" type="presParOf" srcId="{D7BB0554-1780-4877-9DB1-58B224908C22}" destId="{A5269F2E-EA69-49F5-8084-9F6D86511353}" srcOrd="4" destOrd="0" presId="urn:microsoft.com/office/officeart/2005/8/layout/default"/>
    <dgm:cxn modelId="{F9FC7EF9-920F-4F4B-897B-A97F339BC6A4}" type="presParOf" srcId="{D7BB0554-1780-4877-9DB1-58B224908C22}" destId="{A7349D3E-4F4E-4E4C-9E39-425FC584EEEB}" srcOrd="5" destOrd="0" presId="urn:microsoft.com/office/officeart/2005/8/layout/default"/>
    <dgm:cxn modelId="{EE730314-78FE-4E08-8F47-678B21052A1E}" type="presParOf" srcId="{D7BB0554-1780-4877-9DB1-58B224908C22}" destId="{B1AFE1DF-44A6-4409-B136-EA8DD4B22DE9}" srcOrd="6" destOrd="0" presId="urn:microsoft.com/office/officeart/2005/8/layout/default"/>
    <dgm:cxn modelId="{35FD2E4A-CA4D-4F11-81F3-13CF34890CE9}" type="presParOf" srcId="{D7BB0554-1780-4877-9DB1-58B224908C22}" destId="{A443CB29-7350-48F0-BD07-0BE0F1433BDB}" srcOrd="7" destOrd="0" presId="urn:microsoft.com/office/officeart/2005/8/layout/default"/>
    <dgm:cxn modelId="{2B8C6D01-FF3F-4DCC-BB30-7003EB6E9389}" type="presParOf" srcId="{D7BB0554-1780-4877-9DB1-58B224908C22}" destId="{DD66CF48-6C9E-443C-B045-E3788731F7CB}" srcOrd="8" destOrd="0" presId="urn:microsoft.com/office/officeart/2005/8/layout/default"/>
    <dgm:cxn modelId="{32EA0026-D48C-4736-BC11-1A4EBBA3A249}" type="presParOf" srcId="{D7BB0554-1780-4877-9DB1-58B224908C22}" destId="{374D2EEA-33AA-470C-AEC7-6B3C04CBDECC}" srcOrd="9" destOrd="0" presId="urn:microsoft.com/office/officeart/2005/8/layout/default"/>
    <dgm:cxn modelId="{4F3C2663-AF53-417B-9786-60EB61153322}" type="presParOf" srcId="{D7BB0554-1780-4877-9DB1-58B224908C22}" destId="{FEA4F15C-9D7D-48A3-92C8-944B3668F035}" srcOrd="10" destOrd="0" presId="urn:microsoft.com/office/officeart/2005/8/layout/default"/>
    <dgm:cxn modelId="{F5A4EACD-B4A1-487A-8FB7-8D643A5FB9A0}" type="presParOf" srcId="{D7BB0554-1780-4877-9DB1-58B224908C22}" destId="{BCAFD7AA-FF93-4F23-BEC3-AAFADB1A8F75}" srcOrd="11" destOrd="0" presId="urn:microsoft.com/office/officeart/2005/8/layout/default"/>
    <dgm:cxn modelId="{ABDF86A8-C112-4C43-97F0-FC0058160459}" type="presParOf" srcId="{D7BB0554-1780-4877-9DB1-58B224908C22}" destId="{52E8378F-A376-4327-B427-698319B1F794}" srcOrd="12" destOrd="0" presId="urn:microsoft.com/office/officeart/2005/8/layout/default"/>
    <dgm:cxn modelId="{191800EB-DF5C-4512-A0D2-8A0A5A35C76E}" type="presParOf" srcId="{D7BB0554-1780-4877-9DB1-58B224908C22}" destId="{4E4F45D0-C18B-4F43-9779-2CD09FA46E61}" srcOrd="13" destOrd="0" presId="urn:microsoft.com/office/officeart/2005/8/layout/default"/>
    <dgm:cxn modelId="{5ED8B75F-39F1-463B-ABC6-AB2C8FFCC747}" type="presParOf" srcId="{D7BB0554-1780-4877-9DB1-58B224908C22}" destId="{33EDB39B-FF7F-47D3-B656-C25E11A38683}"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F60F8C-796B-46B9-B7A5-DB1615416FB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FAE9039-838D-4258-B5E1-0AB06791F8F6}">
      <dgm:prSet phldrT="[Text]" custT="1"/>
      <dgm:spPr>
        <a:solidFill>
          <a:schemeClr val="tx2">
            <a:lumMod val="50000"/>
          </a:schemeClr>
        </a:solidFill>
        <a:ln>
          <a:solidFill>
            <a:schemeClr val="bg2">
              <a:lumMod val="60000"/>
              <a:lumOff val="40000"/>
            </a:schemeClr>
          </a:solidFill>
        </a:ln>
        <a:scene3d>
          <a:camera prst="orthographicFront"/>
          <a:lightRig rig="threePt" dir="t"/>
        </a:scene3d>
        <a:sp3d>
          <a:bevelT/>
        </a:sp3d>
      </dgm:spPr>
      <dgm:t>
        <a:bodyPr/>
        <a:lstStyle/>
        <a:p>
          <a:r>
            <a:rPr lang="en-US" sz="2000" dirty="0" smtClean="0">
              <a:solidFill>
                <a:schemeClr val="bg1"/>
              </a:solidFill>
              <a:latin typeface="Arial" panose="020B0604020202020204" pitchFamily="34" charset="0"/>
              <a:cs typeface="Arial" panose="020B0604020202020204" pitchFamily="34" charset="0"/>
            </a:rPr>
            <a:t>Enhanced Interactivity and Engagement</a:t>
          </a:r>
          <a:endParaRPr lang="en-US" sz="2000" dirty="0">
            <a:latin typeface="Arial" panose="020B0604020202020204" pitchFamily="34" charset="0"/>
            <a:cs typeface="Arial" panose="020B0604020202020204" pitchFamily="34" charset="0"/>
          </a:endParaRPr>
        </a:p>
      </dgm:t>
    </dgm:pt>
    <dgm:pt modelId="{F5CCEC3A-4A6A-43DD-9E73-C1659E652A80}" type="parTrans" cxnId="{B1507BB4-4A29-43CF-893C-11767E528CE7}">
      <dgm:prSet/>
      <dgm:spPr/>
      <dgm:t>
        <a:bodyPr/>
        <a:lstStyle/>
        <a:p>
          <a:endParaRPr lang="en-US"/>
        </a:p>
      </dgm:t>
    </dgm:pt>
    <dgm:pt modelId="{4ABFD907-1BE4-47F0-B7D4-9396FCBB5865}" type="sibTrans" cxnId="{B1507BB4-4A29-43CF-893C-11767E528CE7}">
      <dgm:prSet/>
      <dgm:spPr/>
      <dgm:t>
        <a:bodyPr/>
        <a:lstStyle/>
        <a:p>
          <a:endParaRPr lang="en-US"/>
        </a:p>
      </dgm:t>
    </dgm:pt>
    <dgm:pt modelId="{CA28B0E5-EDF3-4613-8399-8A4E211C45BE}">
      <dgm:prSet phldrT="[Text]" custT="1"/>
      <dgm:spPr>
        <a:solidFill>
          <a:schemeClr val="tx2">
            <a:lumMod val="75000"/>
            <a:alpha val="90000"/>
          </a:schemeClr>
        </a:solidFill>
        <a:scene3d>
          <a:camera prst="orthographicFront"/>
          <a:lightRig rig="threePt" dir="t"/>
        </a:scene3d>
        <a:sp3d>
          <a:bevelT/>
        </a:sp3d>
      </dgm:spPr>
      <dgm:t>
        <a:bodyPr/>
        <a:lstStyle/>
        <a:p>
          <a:pPr algn="just"/>
          <a:r>
            <a:rPr lang="en-US" sz="1500" dirty="0" smtClean="0">
              <a:latin typeface="Arial" panose="020B0604020202020204" pitchFamily="34" charset="0"/>
              <a:cs typeface="Arial" panose="020B0604020202020204" pitchFamily="34" charset="0"/>
            </a:rPr>
            <a:t>Increase of student interaction and engagement. Smart classroom solutions, interactive learning software, and educational applications all contribute to a dynamic and immersive learning environment. Students transition from being passive recipients of information to becoming engaged participants in the educational process. These interactive and entertaining learning tools stimulate inquiry and promote a more profound comprehension of various subjects.</a:t>
          </a:r>
          <a:endParaRPr lang="en-US" sz="1500" dirty="0">
            <a:latin typeface="Arial" panose="020B0604020202020204" pitchFamily="34" charset="0"/>
            <a:cs typeface="Arial" panose="020B0604020202020204" pitchFamily="34" charset="0"/>
          </a:endParaRPr>
        </a:p>
      </dgm:t>
    </dgm:pt>
    <dgm:pt modelId="{4D0803BA-089A-47B3-9CE5-078ABA7004DA}" type="parTrans" cxnId="{7E19A465-C038-44B4-A3B3-C76838620B0C}">
      <dgm:prSet/>
      <dgm:spPr/>
      <dgm:t>
        <a:bodyPr/>
        <a:lstStyle/>
        <a:p>
          <a:endParaRPr lang="en-US"/>
        </a:p>
      </dgm:t>
    </dgm:pt>
    <dgm:pt modelId="{4DAE3F9A-6B9E-42E2-B794-DB3F8AD0D62F}" type="sibTrans" cxnId="{7E19A465-C038-44B4-A3B3-C76838620B0C}">
      <dgm:prSet/>
      <dgm:spPr/>
      <dgm:t>
        <a:bodyPr/>
        <a:lstStyle/>
        <a:p>
          <a:endParaRPr lang="en-US"/>
        </a:p>
      </dgm:t>
    </dgm:pt>
    <dgm:pt modelId="{36D8C20A-40C1-4DE2-A452-CC784B45B899}">
      <dgm:prSet phldrT="[Text]" custT="1"/>
      <dgm:spPr>
        <a:solidFill>
          <a:srgbClr val="E68686"/>
        </a:solidFill>
        <a:scene3d>
          <a:camera prst="orthographicFront"/>
          <a:lightRig rig="threePt" dir="t"/>
        </a:scene3d>
        <a:sp3d>
          <a:bevelT/>
        </a:sp3d>
      </dgm:spPr>
      <dgm:t>
        <a:bodyPr/>
        <a:lstStyle/>
        <a:p>
          <a:r>
            <a:rPr lang="en-US" sz="2000" dirty="0" smtClean="0">
              <a:solidFill>
                <a:schemeClr val="bg1"/>
              </a:solidFill>
              <a:latin typeface="Arial" panose="020B0604020202020204" pitchFamily="34" charset="0"/>
              <a:cs typeface="Arial" panose="020B0604020202020204" pitchFamily="34" charset="0"/>
            </a:rPr>
            <a:t>Streamlined Management of Learning</a:t>
          </a:r>
          <a:endParaRPr lang="en-US" sz="2000" dirty="0">
            <a:latin typeface="Arial" panose="020B0604020202020204" pitchFamily="34" charset="0"/>
            <a:cs typeface="Arial" panose="020B0604020202020204" pitchFamily="34" charset="0"/>
          </a:endParaRPr>
        </a:p>
      </dgm:t>
    </dgm:pt>
    <dgm:pt modelId="{F0DBE659-132D-499A-ABC5-972CCCDB5B27}" type="parTrans" cxnId="{FE1FF0B6-181B-40EE-A952-6EA508EBCBC8}">
      <dgm:prSet/>
      <dgm:spPr/>
      <dgm:t>
        <a:bodyPr/>
        <a:lstStyle/>
        <a:p>
          <a:endParaRPr lang="en-US"/>
        </a:p>
      </dgm:t>
    </dgm:pt>
    <dgm:pt modelId="{082C83E6-3361-46EB-B5A9-4BB1D0E6F47C}" type="sibTrans" cxnId="{FE1FF0B6-181B-40EE-A952-6EA508EBCBC8}">
      <dgm:prSet/>
      <dgm:spPr/>
      <dgm:t>
        <a:bodyPr/>
        <a:lstStyle/>
        <a:p>
          <a:endParaRPr lang="en-US"/>
        </a:p>
      </dgm:t>
    </dgm:pt>
    <dgm:pt modelId="{F0CC9DA1-90B2-4934-91EC-92A369DB45AE}">
      <dgm:prSet phldrT="[Text]"/>
      <dgm:spPr>
        <a:solidFill>
          <a:srgbClr val="F0D6C6">
            <a:alpha val="90000"/>
          </a:srgbClr>
        </a:solidFill>
        <a:scene3d>
          <a:camera prst="orthographicFront"/>
          <a:lightRig rig="threePt" dir="t"/>
        </a:scene3d>
        <a:sp3d>
          <a:bevelT/>
        </a:sp3d>
      </dgm:spPr>
      <dgm:t>
        <a:bodyPr/>
        <a:lstStyle/>
        <a:p>
          <a:pPr algn="just"/>
          <a:r>
            <a:rPr lang="en-US" dirty="0" smtClean="0">
              <a:latin typeface="Arial" panose="020B0604020202020204" pitchFamily="34" charset="0"/>
              <a:cs typeface="Arial" panose="020B0604020202020204" pitchFamily="34" charset="0"/>
            </a:rPr>
            <a:t>Learning Management Systems facilitate the administration of educational resources and content through a centralized platform. By implementing this approach, the teaching and learning process is optimized. This facilitates teachers’ management of course materials, evaluations, and student correspondence. LMS enables teachers to more effectively deliver and monitor learning outcomes, which is ultimately advantageous for teachers and students.</a:t>
          </a:r>
          <a:endParaRPr lang="en-US" dirty="0">
            <a:latin typeface="Arial" panose="020B0604020202020204" pitchFamily="34" charset="0"/>
            <a:cs typeface="Arial" panose="020B0604020202020204" pitchFamily="34" charset="0"/>
          </a:endParaRPr>
        </a:p>
      </dgm:t>
    </dgm:pt>
    <dgm:pt modelId="{17006FAC-7E3A-49B3-9966-4E7B04B5881A}" type="parTrans" cxnId="{741EE04B-ED61-4441-B83B-5DE1AD46FC16}">
      <dgm:prSet/>
      <dgm:spPr/>
      <dgm:t>
        <a:bodyPr/>
        <a:lstStyle/>
        <a:p>
          <a:endParaRPr lang="en-US"/>
        </a:p>
      </dgm:t>
    </dgm:pt>
    <dgm:pt modelId="{08448233-4397-4546-9EF1-60B8355470DF}" type="sibTrans" cxnId="{741EE04B-ED61-4441-B83B-5DE1AD46FC16}">
      <dgm:prSet/>
      <dgm:spPr/>
      <dgm:t>
        <a:bodyPr/>
        <a:lstStyle/>
        <a:p>
          <a:endParaRPr lang="en-US"/>
        </a:p>
      </dgm:t>
    </dgm:pt>
    <dgm:pt modelId="{5D2759F1-0B6D-47EE-92C5-5C001D766555}">
      <dgm:prSet phldrT="[Text]" custT="1"/>
      <dgm:spPr>
        <a:solidFill>
          <a:schemeClr val="accent6">
            <a:lumMod val="60000"/>
            <a:lumOff val="40000"/>
          </a:schemeClr>
        </a:solidFill>
        <a:scene3d>
          <a:camera prst="orthographicFront"/>
          <a:lightRig rig="threePt" dir="t"/>
        </a:scene3d>
        <a:sp3d>
          <a:bevelT/>
        </a:sp3d>
      </dgm:spPr>
      <dgm:t>
        <a:bodyPr/>
        <a:lstStyle/>
        <a:p>
          <a:r>
            <a:rPr lang="en-US" sz="2000" u="none" dirty="0" smtClean="0">
              <a:solidFill>
                <a:schemeClr val="bg1"/>
              </a:solidFill>
              <a:latin typeface="Arial" panose="020B0604020202020204" pitchFamily="34" charset="0"/>
              <a:cs typeface="Arial" panose="020B0604020202020204" pitchFamily="34" charset="0"/>
            </a:rPr>
            <a:t>Personalized Education</a:t>
          </a:r>
          <a:endParaRPr lang="en-US" sz="2000" u="none" dirty="0">
            <a:solidFill>
              <a:schemeClr val="bg1"/>
            </a:solidFill>
            <a:latin typeface="Arial" panose="020B0604020202020204" pitchFamily="34" charset="0"/>
            <a:cs typeface="Arial" panose="020B0604020202020204" pitchFamily="34" charset="0"/>
          </a:endParaRPr>
        </a:p>
      </dgm:t>
    </dgm:pt>
    <dgm:pt modelId="{D53F0EB1-D84F-4FF4-AF14-AC8079DB047A}" type="parTrans" cxnId="{E9D190F7-B3A8-4A6A-808F-EE6558E96A06}">
      <dgm:prSet/>
      <dgm:spPr/>
      <dgm:t>
        <a:bodyPr/>
        <a:lstStyle/>
        <a:p>
          <a:endParaRPr lang="en-US"/>
        </a:p>
      </dgm:t>
    </dgm:pt>
    <dgm:pt modelId="{E3D8CBF8-98DD-4D91-83E5-4E1DA6DC6D78}" type="sibTrans" cxnId="{E9D190F7-B3A8-4A6A-808F-EE6558E96A06}">
      <dgm:prSet/>
      <dgm:spPr/>
      <dgm:t>
        <a:bodyPr/>
        <a:lstStyle/>
        <a:p>
          <a:endParaRPr lang="en-US"/>
        </a:p>
      </dgm:t>
    </dgm:pt>
    <dgm:pt modelId="{E6B266A9-CBB2-46E3-91C3-AE1DC3FE7718}">
      <dgm:prSet phldrT="[Text]"/>
      <dgm:spPr>
        <a:solidFill>
          <a:schemeClr val="accent6">
            <a:lumMod val="40000"/>
            <a:lumOff val="60000"/>
            <a:alpha val="90000"/>
          </a:schemeClr>
        </a:solidFill>
        <a:scene3d>
          <a:camera prst="orthographicFront"/>
          <a:lightRig rig="threePt" dir="t"/>
        </a:scene3d>
        <a:sp3d>
          <a:bevelT/>
        </a:sp3d>
      </dgm:spPr>
      <dgm:t>
        <a:bodyPr/>
        <a:lstStyle/>
        <a:p>
          <a:pPr algn="just"/>
          <a:r>
            <a:rPr lang="en-US" dirty="0" smtClean="0">
              <a:latin typeface="Arial" panose="020B0604020202020204" pitchFamily="34" charset="0"/>
              <a:cs typeface="Arial" panose="020B0604020202020204" pitchFamily="34" charset="0"/>
            </a:rPr>
            <a:t>In the realm of education, digital technology enables individualized learning experiences. Utilizing data and algorithms, adaptive learning systems, customizing material to the specific strengths and areas of improvement deficiencies of each student. This individualized approach guarantees that students obtain the necessary assistance to thrive, thereby enhancing the efficacy and efficiency of education.</a:t>
          </a:r>
          <a:endParaRPr lang="en-US" dirty="0">
            <a:latin typeface="Arial" panose="020B0604020202020204" pitchFamily="34" charset="0"/>
            <a:cs typeface="Arial" panose="020B0604020202020204" pitchFamily="34" charset="0"/>
          </a:endParaRPr>
        </a:p>
      </dgm:t>
    </dgm:pt>
    <dgm:pt modelId="{D67793A2-0A4C-449D-8EF3-2439B83AB094}" type="parTrans" cxnId="{B3E4D165-3F36-40AC-9938-99DAF39FEACB}">
      <dgm:prSet/>
      <dgm:spPr/>
      <dgm:t>
        <a:bodyPr/>
        <a:lstStyle/>
        <a:p>
          <a:endParaRPr lang="en-US"/>
        </a:p>
      </dgm:t>
    </dgm:pt>
    <dgm:pt modelId="{6007E648-7EF7-4F9D-AB58-45811497D455}" type="sibTrans" cxnId="{B3E4D165-3F36-40AC-9938-99DAF39FEACB}">
      <dgm:prSet/>
      <dgm:spPr/>
      <dgm:t>
        <a:bodyPr/>
        <a:lstStyle/>
        <a:p>
          <a:endParaRPr lang="en-US"/>
        </a:p>
      </dgm:t>
    </dgm:pt>
    <dgm:pt modelId="{C8A6AB06-DE7F-46C1-82C1-4EF74378BF6B}" type="pres">
      <dgm:prSet presAssocID="{15F60F8C-796B-46B9-B7A5-DB1615416FBC}" presName="Name0" presStyleCnt="0">
        <dgm:presLayoutVars>
          <dgm:dir/>
          <dgm:animLvl val="lvl"/>
          <dgm:resizeHandles val="exact"/>
        </dgm:presLayoutVars>
      </dgm:prSet>
      <dgm:spPr/>
      <dgm:t>
        <a:bodyPr/>
        <a:lstStyle/>
        <a:p>
          <a:endParaRPr lang="en-US"/>
        </a:p>
      </dgm:t>
    </dgm:pt>
    <dgm:pt modelId="{6D0F73CD-F265-4548-8638-D7A1152ED6F2}" type="pres">
      <dgm:prSet presAssocID="{CFAE9039-838D-4258-B5E1-0AB06791F8F6}" presName="linNode" presStyleCnt="0"/>
      <dgm:spPr>
        <a:scene3d>
          <a:camera prst="orthographicFront"/>
          <a:lightRig rig="threePt" dir="t"/>
        </a:scene3d>
        <a:sp3d>
          <a:bevelT/>
        </a:sp3d>
      </dgm:spPr>
      <dgm:t>
        <a:bodyPr/>
        <a:lstStyle/>
        <a:p>
          <a:endParaRPr lang="en-US"/>
        </a:p>
      </dgm:t>
    </dgm:pt>
    <dgm:pt modelId="{EBF461D3-7FF9-4A7E-8DC6-CB7FA008317E}" type="pres">
      <dgm:prSet presAssocID="{CFAE9039-838D-4258-B5E1-0AB06791F8F6}" presName="parentText" presStyleLbl="node1" presStyleIdx="0" presStyleCnt="3" custScaleX="75214" custScaleY="87911">
        <dgm:presLayoutVars>
          <dgm:chMax val="1"/>
          <dgm:bulletEnabled val="1"/>
        </dgm:presLayoutVars>
      </dgm:prSet>
      <dgm:spPr/>
      <dgm:t>
        <a:bodyPr/>
        <a:lstStyle/>
        <a:p>
          <a:endParaRPr lang="en-US"/>
        </a:p>
      </dgm:t>
    </dgm:pt>
    <dgm:pt modelId="{34FC2E3A-3E4A-41D9-B206-A5CDB916497F}" type="pres">
      <dgm:prSet presAssocID="{CFAE9039-838D-4258-B5E1-0AB06791F8F6}" presName="descendantText" presStyleLbl="alignAccFollowNode1" presStyleIdx="0" presStyleCnt="3" custScaleX="131573" custScaleY="99732">
        <dgm:presLayoutVars>
          <dgm:bulletEnabled val="1"/>
        </dgm:presLayoutVars>
      </dgm:prSet>
      <dgm:spPr/>
      <dgm:t>
        <a:bodyPr/>
        <a:lstStyle/>
        <a:p>
          <a:endParaRPr lang="en-US"/>
        </a:p>
      </dgm:t>
    </dgm:pt>
    <dgm:pt modelId="{7F9626D2-7111-4AC2-A690-BE7ED3CE3E01}" type="pres">
      <dgm:prSet presAssocID="{4ABFD907-1BE4-47F0-B7D4-9396FCBB5865}" presName="sp" presStyleCnt="0"/>
      <dgm:spPr>
        <a:scene3d>
          <a:camera prst="orthographicFront"/>
          <a:lightRig rig="threePt" dir="t"/>
        </a:scene3d>
        <a:sp3d>
          <a:bevelT/>
        </a:sp3d>
      </dgm:spPr>
      <dgm:t>
        <a:bodyPr/>
        <a:lstStyle/>
        <a:p>
          <a:endParaRPr lang="en-US"/>
        </a:p>
      </dgm:t>
    </dgm:pt>
    <dgm:pt modelId="{54DDA1C6-90A1-433D-94EE-58E7107874CC}" type="pres">
      <dgm:prSet presAssocID="{36D8C20A-40C1-4DE2-A452-CC784B45B899}" presName="linNode" presStyleCnt="0"/>
      <dgm:spPr>
        <a:scene3d>
          <a:camera prst="orthographicFront"/>
          <a:lightRig rig="threePt" dir="t"/>
        </a:scene3d>
        <a:sp3d>
          <a:bevelT/>
        </a:sp3d>
      </dgm:spPr>
      <dgm:t>
        <a:bodyPr/>
        <a:lstStyle/>
        <a:p>
          <a:endParaRPr lang="en-US"/>
        </a:p>
      </dgm:t>
    </dgm:pt>
    <dgm:pt modelId="{27B33319-F21F-42FE-B906-D5446888E09E}" type="pres">
      <dgm:prSet presAssocID="{36D8C20A-40C1-4DE2-A452-CC784B45B899}" presName="parentText" presStyleLbl="node1" presStyleIdx="1" presStyleCnt="3" custScaleX="83094">
        <dgm:presLayoutVars>
          <dgm:chMax val="1"/>
          <dgm:bulletEnabled val="1"/>
        </dgm:presLayoutVars>
      </dgm:prSet>
      <dgm:spPr/>
      <dgm:t>
        <a:bodyPr/>
        <a:lstStyle/>
        <a:p>
          <a:endParaRPr lang="en-US"/>
        </a:p>
      </dgm:t>
    </dgm:pt>
    <dgm:pt modelId="{4DAC5437-7F89-4356-93DF-0069D66CD19E}" type="pres">
      <dgm:prSet presAssocID="{36D8C20A-40C1-4DE2-A452-CC784B45B899}" presName="descendantText" presStyleLbl="alignAccFollowNode1" presStyleIdx="1" presStyleCnt="3" custScaleX="144376">
        <dgm:presLayoutVars>
          <dgm:bulletEnabled val="1"/>
        </dgm:presLayoutVars>
      </dgm:prSet>
      <dgm:spPr/>
      <dgm:t>
        <a:bodyPr/>
        <a:lstStyle/>
        <a:p>
          <a:endParaRPr lang="en-US"/>
        </a:p>
      </dgm:t>
    </dgm:pt>
    <dgm:pt modelId="{EAAD24BC-83E5-48E4-BAF2-7516F7394AF4}" type="pres">
      <dgm:prSet presAssocID="{082C83E6-3361-46EB-B5A9-4BB1D0E6F47C}" presName="sp" presStyleCnt="0"/>
      <dgm:spPr>
        <a:scene3d>
          <a:camera prst="orthographicFront"/>
          <a:lightRig rig="threePt" dir="t"/>
        </a:scene3d>
        <a:sp3d>
          <a:bevelT/>
        </a:sp3d>
      </dgm:spPr>
      <dgm:t>
        <a:bodyPr/>
        <a:lstStyle/>
        <a:p>
          <a:endParaRPr lang="en-US"/>
        </a:p>
      </dgm:t>
    </dgm:pt>
    <dgm:pt modelId="{FFE20C10-0ABD-44E1-896E-ABE52067B1BD}" type="pres">
      <dgm:prSet presAssocID="{5D2759F1-0B6D-47EE-92C5-5C001D766555}" presName="linNode" presStyleCnt="0"/>
      <dgm:spPr>
        <a:scene3d>
          <a:camera prst="orthographicFront"/>
          <a:lightRig rig="threePt" dir="t"/>
        </a:scene3d>
        <a:sp3d>
          <a:bevelT/>
        </a:sp3d>
      </dgm:spPr>
      <dgm:t>
        <a:bodyPr/>
        <a:lstStyle/>
        <a:p>
          <a:endParaRPr lang="en-US"/>
        </a:p>
      </dgm:t>
    </dgm:pt>
    <dgm:pt modelId="{01B0BAC5-008B-4EB5-B8D6-3CBBCDCE6E87}" type="pres">
      <dgm:prSet presAssocID="{5D2759F1-0B6D-47EE-92C5-5C001D766555}" presName="parentText" presStyleLbl="node1" presStyleIdx="2" presStyleCnt="3" custScaleX="119160" custScaleY="105345">
        <dgm:presLayoutVars>
          <dgm:chMax val="1"/>
          <dgm:bulletEnabled val="1"/>
        </dgm:presLayoutVars>
      </dgm:prSet>
      <dgm:spPr/>
      <dgm:t>
        <a:bodyPr/>
        <a:lstStyle/>
        <a:p>
          <a:endParaRPr lang="en-US"/>
        </a:p>
      </dgm:t>
    </dgm:pt>
    <dgm:pt modelId="{B5CDA9B0-4F10-467C-9DBF-4922F8C8CD6F}" type="pres">
      <dgm:prSet presAssocID="{5D2759F1-0B6D-47EE-92C5-5C001D766555}" presName="descendantText" presStyleLbl="alignAccFollowNode1" presStyleIdx="2" presStyleCnt="3" custScaleX="205484" custScaleY="114757">
        <dgm:presLayoutVars>
          <dgm:bulletEnabled val="1"/>
        </dgm:presLayoutVars>
      </dgm:prSet>
      <dgm:spPr/>
      <dgm:t>
        <a:bodyPr/>
        <a:lstStyle/>
        <a:p>
          <a:endParaRPr lang="en-US"/>
        </a:p>
      </dgm:t>
    </dgm:pt>
  </dgm:ptLst>
  <dgm:cxnLst>
    <dgm:cxn modelId="{F5C5F926-4CC4-4395-8352-895D1259B20E}" type="presOf" srcId="{5D2759F1-0B6D-47EE-92C5-5C001D766555}" destId="{01B0BAC5-008B-4EB5-B8D6-3CBBCDCE6E87}" srcOrd="0" destOrd="0" presId="urn:microsoft.com/office/officeart/2005/8/layout/vList5"/>
    <dgm:cxn modelId="{F486E61E-3959-41DA-85D1-FA1EAF4FDA78}" type="presOf" srcId="{36D8C20A-40C1-4DE2-A452-CC784B45B899}" destId="{27B33319-F21F-42FE-B906-D5446888E09E}" srcOrd="0" destOrd="0" presId="urn:microsoft.com/office/officeart/2005/8/layout/vList5"/>
    <dgm:cxn modelId="{E9D190F7-B3A8-4A6A-808F-EE6558E96A06}" srcId="{15F60F8C-796B-46B9-B7A5-DB1615416FBC}" destId="{5D2759F1-0B6D-47EE-92C5-5C001D766555}" srcOrd="2" destOrd="0" parTransId="{D53F0EB1-D84F-4FF4-AF14-AC8079DB047A}" sibTransId="{E3D8CBF8-98DD-4D91-83E5-4E1DA6DC6D78}"/>
    <dgm:cxn modelId="{0D454B24-D2AF-4001-A513-BCEDFD5912F7}" type="presOf" srcId="{15F60F8C-796B-46B9-B7A5-DB1615416FBC}" destId="{C8A6AB06-DE7F-46C1-82C1-4EF74378BF6B}" srcOrd="0" destOrd="0" presId="urn:microsoft.com/office/officeart/2005/8/layout/vList5"/>
    <dgm:cxn modelId="{C44B5626-BFD1-4938-A230-44F5CA91C140}" type="presOf" srcId="{CFAE9039-838D-4258-B5E1-0AB06791F8F6}" destId="{EBF461D3-7FF9-4A7E-8DC6-CB7FA008317E}" srcOrd="0" destOrd="0" presId="urn:microsoft.com/office/officeart/2005/8/layout/vList5"/>
    <dgm:cxn modelId="{8B1C9BA9-67B7-44CD-9E8C-F7E5D37236D4}" type="presOf" srcId="{F0CC9DA1-90B2-4934-91EC-92A369DB45AE}" destId="{4DAC5437-7F89-4356-93DF-0069D66CD19E}" srcOrd="0" destOrd="0" presId="urn:microsoft.com/office/officeart/2005/8/layout/vList5"/>
    <dgm:cxn modelId="{B3E4D165-3F36-40AC-9938-99DAF39FEACB}" srcId="{5D2759F1-0B6D-47EE-92C5-5C001D766555}" destId="{E6B266A9-CBB2-46E3-91C3-AE1DC3FE7718}" srcOrd="0" destOrd="0" parTransId="{D67793A2-0A4C-449D-8EF3-2439B83AB094}" sibTransId="{6007E648-7EF7-4F9D-AB58-45811497D455}"/>
    <dgm:cxn modelId="{741EE04B-ED61-4441-B83B-5DE1AD46FC16}" srcId="{36D8C20A-40C1-4DE2-A452-CC784B45B899}" destId="{F0CC9DA1-90B2-4934-91EC-92A369DB45AE}" srcOrd="0" destOrd="0" parTransId="{17006FAC-7E3A-49B3-9966-4E7B04B5881A}" sibTransId="{08448233-4397-4546-9EF1-60B8355470DF}"/>
    <dgm:cxn modelId="{0C256CBD-7301-48EE-A40F-2E3A79C4E65D}" type="presOf" srcId="{CA28B0E5-EDF3-4613-8399-8A4E211C45BE}" destId="{34FC2E3A-3E4A-41D9-B206-A5CDB916497F}" srcOrd="0" destOrd="0" presId="urn:microsoft.com/office/officeart/2005/8/layout/vList5"/>
    <dgm:cxn modelId="{7E19A465-C038-44B4-A3B3-C76838620B0C}" srcId="{CFAE9039-838D-4258-B5E1-0AB06791F8F6}" destId="{CA28B0E5-EDF3-4613-8399-8A4E211C45BE}" srcOrd="0" destOrd="0" parTransId="{4D0803BA-089A-47B3-9CE5-078ABA7004DA}" sibTransId="{4DAE3F9A-6B9E-42E2-B794-DB3F8AD0D62F}"/>
    <dgm:cxn modelId="{FE1FF0B6-181B-40EE-A952-6EA508EBCBC8}" srcId="{15F60F8C-796B-46B9-B7A5-DB1615416FBC}" destId="{36D8C20A-40C1-4DE2-A452-CC784B45B899}" srcOrd="1" destOrd="0" parTransId="{F0DBE659-132D-499A-ABC5-972CCCDB5B27}" sibTransId="{082C83E6-3361-46EB-B5A9-4BB1D0E6F47C}"/>
    <dgm:cxn modelId="{941593E0-3F0A-4D1E-86B7-539245A0A2F5}" type="presOf" srcId="{E6B266A9-CBB2-46E3-91C3-AE1DC3FE7718}" destId="{B5CDA9B0-4F10-467C-9DBF-4922F8C8CD6F}" srcOrd="0" destOrd="0" presId="urn:microsoft.com/office/officeart/2005/8/layout/vList5"/>
    <dgm:cxn modelId="{B1507BB4-4A29-43CF-893C-11767E528CE7}" srcId="{15F60F8C-796B-46B9-B7A5-DB1615416FBC}" destId="{CFAE9039-838D-4258-B5E1-0AB06791F8F6}" srcOrd="0" destOrd="0" parTransId="{F5CCEC3A-4A6A-43DD-9E73-C1659E652A80}" sibTransId="{4ABFD907-1BE4-47F0-B7D4-9396FCBB5865}"/>
    <dgm:cxn modelId="{6B9A9FF9-E242-40C4-9420-EB3AC49667EE}" type="presParOf" srcId="{C8A6AB06-DE7F-46C1-82C1-4EF74378BF6B}" destId="{6D0F73CD-F265-4548-8638-D7A1152ED6F2}" srcOrd="0" destOrd="0" presId="urn:microsoft.com/office/officeart/2005/8/layout/vList5"/>
    <dgm:cxn modelId="{76D4916F-3690-4D3D-A119-A8B05D5E2A41}" type="presParOf" srcId="{6D0F73CD-F265-4548-8638-D7A1152ED6F2}" destId="{EBF461D3-7FF9-4A7E-8DC6-CB7FA008317E}" srcOrd="0" destOrd="0" presId="urn:microsoft.com/office/officeart/2005/8/layout/vList5"/>
    <dgm:cxn modelId="{6D7A5A96-299C-42F5-989E-4316F9DDE356}" type="presParOf" srcId="{6D0F73CD-F265-4548-8638-D7A1152ED6F2}" destId="{34FC2E3A-3E4A-41D9-B206-A5CDB916497F}" srcOrd="1" destOrd="0" presId="urn:microsoft.com/office/officeart/2005/8/layout/vList5"/>
    <dgm:cxn modelId="{22D389CA-B100-4419-88F3-58EC7707C5A2}" type="presParOf" srcId="{C8A6AB06-DE7F-46C1-82C1-4EF74378BF6B}" destId="{7F9626D2-7111-4AC2-A690-BE7ED3CE3E01}" srcOrd="1" destOrd="0" presId="urn:microsoft.com/office/officeart/2005/8/layout/vList5"/>
    <dgm:cxn modelId="{DD6D3ED2-E7CD-43B3-84C6-3ABAE6A56906}" type="presParOf" srcId="{C8A6AB06-DE7F-46C1-82C1-4EF74378BF6B}" destId="{54DDA1C6-90A1-433D-94EE-58E7107874CC}" srcOrd="2" destOrd="0" presId="urn:microsoft.com/office/officeart/2005/8/layout/vList5"/>
    <dgm:cxn modelId="{B5457F7D-4608-4062-A9F5-0B34F4AAB3FF}" type="presParOf" srcId="{54DDA1C6-90A1-433D-94EE-58E7107874CC}" destId="{27B33319-F21F-42FE-B906-D5446888E09E}" srcOrd="0" destOrd="0" presId="urn:microsoft.com/office/officeart/2005/8/layout/vList5"/>
    <dgm:cxn modelId="{F919220A-0A2B-48C8-9BC6-E2DAE8B99E99}" type="presParOf" srcId="{54DDA1C6-90A1-433D-94EE-58E7107874CC}" destId="{4DAC5437-7F89-4356-93DF-0069D66CD19E}" srcOrd="1" destOrd="0" presId="urn:microsoft.com/office/officeart/2005/8/layout/vList5"/>
    <dgm:cxn modelId="{48824D3F-3588-4643-8AB8-DB4CAC28232C}" type="presParOf" srcId="{C8A6AB06-DE7F-46C1-82C1-4EF74378BF6B}" destId="{EAAD24BC-83E5-48E4-BAF2-7516F7394AF4}" srcOrd="3" destOrd="0" presId="urn:microsoft.com/office/officeart/2005/8/layout/vList5"/>
    <dgm:cxn modelId="{BD4240E2-DF34-4EE3-89CD-459C2FB9695E}" type="presParOf" srcId="{C8A6AB06-DE7F-46C1-82C1-4EF74378BF6B}" destId="{FFE20C10-0ABD-44E1-896E-ABE52067B1BD}" srcOrd="4" destOrd="0" presId="urn:microsoft.com/office/officeart/2005/8/layout/vList5"/>
    <dgm:cxn modelId="{8B59FF32-65CB-4004-8A02-13E8CC730CBF}" type="presParOf" srcId="{FFE20C10-0ABD-44E1-896E-ABE52067B1BD}" destId="{01B0BAC5-008B-4EB5-B8D6-3CBBCDCE6E87}" srcOrd="0" destOrd="0" presId="urn:microsoft.com/office/officeart/2005/8/layout/vList5"/>
    <dgm:cxn modelId="{8C73741A-494D-4B84-8B6D-6E61A448018D}" type="presParOf" srcId="{FFE20C10-0ABD-44E1-896E-ABE52067B1BD}" destId="{B5CDA9B0-4F10-467C-9DBF-4922F8C8CD6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D327C-556C-44F6-B8B6-22EB1B422575}">
      <dsp:nvSpPr>
        <dsp:cNvPr id="0" name=""/>
        <dsp:cNvSpPr/>
      </dsp:nvSpPr>
      <dsp:spPr>
        <a:xfrm>
          <a:off x="0" y="307524"/>
          <a:ext cx="9078587" cy="428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94755C87-E42D-41CE-B880-C0EF5923EB5F}">
      <dsp:nvSpPr>
        <dsp:cNvPr id="0" name=""/>
        <dsp:cNvSpPr/>
      </dsp:nvSpPr>
      <dsp:spPr>
        <a:xfrm>
          <a:off x="411954" y="65993"/>
          <a:ext cx="6355010" cy="501840"/>
        </a:xfrm>
        <a:prstGeom prst="round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40204" tIns="0" rIns="240204" bIns="0" numCol="1" spcCol="1270" anchor="ctr" anchorCtr="0">
          <a:noAutofit/>
        </a:bodyPr>
        <a:lstStyle/>
        <a:p>
          <a:pPr lvl="0" algn="l" defTabSz="1422400">
            <a:lnSpc>
              <a:spcPct val="90000"/>
            </a:lnSpc>
            <a:spcBef>
              <a:spcPct val="0"/>
            </a:spcBef>
            <a:spcAft>
              <a:spcPct val="35000"/>
            </a:spcAft>
          </a:pPr>
          <a:r>
            <a:rPr lang="en-US" sz="3200" kern="1200" dirty="0" smtClean="0">
              <a:solidFill>
                <a:schemeClr val="bg2"/>
              </a:solidFill>
              <a:latin typeface="Arial" panose="020B0604020202020204" pitchFamily="34" charset="0"/>
              <a:cs typeface="Arial" panose="020B0604020202020204" pitchFamily="34" charset="0"/>
            </a:rPr>
            <a:t>Business technology</a:t>
          </a:r>
          <a:endParaRPr lang="en-US" sz="3200" kern="1200" dirty="0">
            <a:solidFill>
              <a:schemeClr val="bg2"/>
            </a:solidFill>
            <a:latin typeface="Arial" panose="020B0604020202020204" pitchFamily="34" charset="0"/>
            <a:cs typeface="Arial" panose="020B0604020202020204" pitchFamily="34" charset="0"/>
          </a:endParaRPr>
        </a:p>
      </dsp:txBody>
      <dsp:txXfrm>
        <a:off x="436452" y="90491"/>
        <a:ext cx="6306014" cy="452844"/>
      </dsp:txXfrm>
    </dsp:sp>
    <dsp:sp modelId="{D324CE67-50FE-4252-BD0D-9500FA945F8E}">
      <dsp:nvSpPr>
        <dsp:cNvPr id="0" name=""/>
        <dsp:cNvSpPr/>
      </dsp:nvSpPr>
      <dsp:spPr>
        <a:xfrm>
          <a:off x="0" y="1078644"/>
          <a:ext cx="9078587" cy="428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FBD5096F-F465-40C4-BB4B-32B607701C89}">
      <dsp:nvSpPr>
        <dsp:cNvPr id="0" name=""/>
        <dsp:cNvSpPr/>
      </dsp:nvSpPr>
      <dsp:spPr>
        <a:xfrm>
          <a:off x="453929" y="827724"/>
          <a:ext cx="6355010" cy="501840"/>
        </a:xfrm>
        <a:prstGeom prst="roundRect">
          <a:avLst/>
        </a:prstGeom>
        <a:solidFill>
          <a:srgbClr val="FFC000"/>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40204" tIns="0" rIns="240204" bIns="0" numCol="1" spcCol="1270" anchor="ctr" anchorCtr="0">
          <a:noAutofit/>
        </a:bodyPr>
        <a:lstStyle/>
        <a:p>
          <a:pPr lvl="0" algn="l" defTabSz="1422400">
            <a:lnSpc>
              <a:spcPct val="90000"/>
            </a:lnSpc>
            <a:spcBef>
              <a:spcPct val="0"/>
            </a:spcBef>
            <a:spcAft>
              <a:spcPct val="35000"/>
            </a:spcAft>
          </a:pPr>
          <a:r>
            <a:rPr lang="en-US" sz="3200" kern="1200" dirty="0" smtClean="0">
              <a:solidFill>
                <a:schemeClr val="bg2"/>
              </a:solidFill>
              <a:latin typeface="Arial" panose="020B0604020202020204" pitchFamily="34" charset="0"/>
              <a:cs typeface="Arial" panose="020B0604020202020204" pitchFamily="34" charset="0"/>
            </a:rPr>
            <a:t>IT – Information technology</a:t>
          </a:r>
          <a:endParaRPr lang="en-US" sz="3200" kern="1200" dirty="0">
            <a:solidFill>
              <a:schemeClr val="bg2"/>
            </a:solidFill>
            <a:latin typeface="Arial" panose="020B0604020202020204" pitchFamily="34" charset="0"/>
            <a:cs typeface="Arial" panose="020B0604020202020204" pitchFamily="34" charset="0"/>
          </a:endParaRPr>
        </a:p>
      </dsp:txBody>
      <dsp:txXfrm>
        <a:off x="478427" y="852222"/>
        <a:ext cx="6306014" cy="452844"/>
      </dsp:txXfrm>
    </dsp:sp>
    <dsp:sp modelId="{4D447461-55E2-4C68-AF02-BF9EC2753917}">
      <dsp:nvSpPr>
        <dsp:cNvPr id="0" name=""/>
        <dsp:cNvSpPr/>
      </dsp:nvSpPr>
      <dsp:spPr>
        <a:xfrm>
          <a:off x="0" y="1849764"/>
          <a:ext cx="9078587" cy="428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BB40251A-50D3-4EB5-85D8-9FCFDC067353}">
      <dsp:nvSpPr>
        <dsp:cNvPr id="0" name=""/>
        <dsp:cNvSpPr/>
      </dsp:nvSpPr>
      <dsp:spPr>
        <a:xfrm>
          <a:off x="453929" y="1598843"/>
          <a:ext cx="6355010" cy="501840"/>
        </a:xfrm>
        <a:prstGeom prst="roundRect">
          <a:avLst/>
        </a:prstGeom>
        <a:solidFill>
          <a:schemeClr val="bg2">
            <a:lumMod val="60000"/>
            <a:lumOff val="4000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40204" tIns="0" rIns="240204" bIns="0" numCol="1" spcCol="1270" anchor="ctr" anchorCtr="0">
          <a:noAutofit/>
        </a:bodyPr>
        <a:lstStyle/>
        <a:p>
          <a:pPr lvl="0" algn="l" defTabSz="1422400">
            <a:lnSpc>
              <a:spcPct val="90000"/>
            </a:lnSpc>
            <a:spcBef>
              <a:spcPct val="0"/>
            </a:spcBef>
            <a:spcAft>
              <a:spcPct val="35000"/>
            </a:spcAft>
          </a:pPr>
          <a:r>
            <a:rPr lang="en-US" sz="3200" kern="1200" dirty="0" smtClean="0">
              <a:solidFill>
                <a:schemeClr val="bg2"/>
              </a:solidFill>
              <a:latin typeface="Arial" panose="020B0604020202020204" pitchFamily="34" charset="0"/>
              <a:cs typeface="Arial" panose="020B0604020202020204" pitchFamily="34" charset="0"/>
            </a:rPr>
            <a:t>Communication technology</a:t>
          </a:r>
          <a:endParaRPr lang="en-US" sz="3200" kern="1200" dirty="0">
            <a:solidFill>
              <a:schemeClr val="bg2"/>
            </a:solidFill>
            <a:latin typeface="Arial" panose="020B0604020202020204" pitchFamily="34" charset="0"/>
            <a:cs typeface="Arial" panose="020B0604020202020204" pitchFamily="34" charset="0"/>
          </a:endParaRPr>
        </a:p>
      </dsp:txBody>
      <dsp:txXfrm>
        <a:off x="478427" y="1623341"/>
        <a:ext cx="6306014" cy="452844"/>
      </dsp:txXfrm>
    </dsp:sp>
    <dsp:sp modelId="{4F356DE0-1F72-4146-B591-8E1E397FA9D8}">
      <dsp:nvSpPr>
        <dsp:cNvPr id="0" name=""/>
        <dsp:cNvSpPr/>
      </dsp:nvSpPr>
      <dsp:spPr>
        <a:xfrm>
          <a:off x="0" y="2620884"/>
          <a:ext cx="9078587" cy="428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C4BF16DB-C565-4634-8EC7-B01EBEF0E39E}">
      <dsp:nvSpPr>
        <dsp:cNvPr id="0" name=""/>
        <dsp:cNvSpPr/>
      </dsp:nvSpPr>
      <dsp:spPr>
        <a:xfrm>
          <a:off x="453929" y="2369964"/>
          <a:ext cx="6355010" cy="501840"/>
        </a:xfrm>
        <a:prstGeom prst="roundRect">
          <a:avLst/>
        </a:prstGeom>
        <a:solidFill>
          <a:srgbClr val="FFFF00"/>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40204" tIns="0" rIns="240204" bIns="0" numCol="1" spcCol="1270" anchor="ctr" anchorCtr="0">
          <a:noAutofit/>
        </a:bodyPr>
        <a:lstStyle/>
        <a:p>
          <a:pPr lvl="0" algn="l" defTabSz="1422400">
            <a:lnSpc>
              <a:spcPct val="90000"/>
            </a:lnSpc>
            <a:spcBef>
              <a:spcPct val="0"/>
            </a:spcBef>
            <a:spcAft>
              <a:spcPct val="35000"/>
            </a:spcAft>
          </a:pPr>
          <a:r>
            <a:rPr lang="en-US" sz="3200" kern="1200" dirty="0" smtClean="0">
              <a:solidFill>
                <a:schemeClr val="bg2"/>
              </a:solidFill>
              <a:latin typeface="Arial" panose="020B0604020202020204" pitchFamily="34" charset="0"/>
              <a:cs typeface="Arial" panose="020B0604020202020204" pitchFamily="34" charset="0"/>
            </a:rPr>
            <a:t>OT – Operational technology</a:t>
          </a:r>
          <a:endParaRPr lang="en-US" sz="3200" kern="1200" dirty="0">
            <a:solidFill>
              <a:schemeClr val="bg2"/>
            </a:solidFill>
            <a:latin typeface="Arial" panose="020B0604020202020204" pitchFamily="34" charset="0"/>
            <a:cs typeface="Arial" panose="020B0604020202020204" pitchFamily="34" charset="0"/>
          </a:endParaRPr>
        </a:p>
      </dsp:txBody>
      <dsp:txXfrm>
        <a:off x="478427" y="2394462"/>
        <a:ext cx="6306014" cy="452844"/>
      </dsp:txXfrm>
    </dsp:sp>
    <dsp:sp modelId="{36CD63EC-5239-48B2-B8D8-F0F347D23B26}">
      <dsp:nvSpPr>
        <dsp:cNvPr id="0" name=""/>
        <dsp:cNvSpPr/>
      </dsp:nvSpPr>
      <dsp:spPr>
        <a:xfrm>
          <a:off x="0" y="3392004"/>
          <a:ext cx="9078587" cy="428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81927525-17DE-4219-AD52-55402584D5C6}">
      <dsp:nvSpPr>
        <dsp:cNvPr id="0" name=""/>
        <dsp:cNvSpPr/>
      </dsp:nvSpPr>
      <dsp:spPr>
        <a:xfrm>
          <a:off x="453929" y="3141084"/>
          <a:ext cx="6355010" cy="501840"/>
        </a:xfrm>
        <a:prstGeom prst="roundRect">
          <a:avLst/>
        </a:prstGeom>
        <a:solidFill>
          <a:srgbClr val="E68686"/>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40204" tIns="0" rIns="240204" bIns="0" numCol="1" spcCol="1270" anchor="ctr" anchorCtr="0">
          <a:noAutofit/>
        </a:bodyPr>
        <a:lstStyle/>
        <a:p>
          <a:pPr lvl="0" algn="l" defTabSz="1422400">
            <a:lnSpc>
              <a:spcPct val="90000"/>
            </a:lnSpc>
            <a:spcBef>
              <a:spcPct val="0"/>
            </a:spcBef>
            <a:spcAft>
              <a:spcPct val="35000"/>
            </a:spcAft>
          </a:pPr>
          <a:r>
            <a:rPr lang="en-US" sz="3200" kern="1200" dirty="0" smtClean="0">
              <a:solidFill>
                <a:schemeClr val="bg2"/>
              </a:solidFill>
              <a:latin typeface="Arial" panose="020B0604020202020204" pitchFamily="34" charset="0"/>
              <a:cs typeface="Arial" panose="020B0604020202020204" pitchFamily="34" charset="0"/>
            </a:rPr>
            <a:t>Adaptive AI/ Superintelligence</a:t>
          </a:r>
          <a:endParaRPr lang="en-US" sz="3200" kern="1200" dirty="0">
            <a:solidFill>
              <a:schemeClr val="bg2"/>
            </a:solidFill>
            <a:latin typeface="Arial" panose="020B0604020202020204" pitchFamily="34" charset="0"/>
            <a:cs typeface="Arial" panose="020B0604020202020204" pitchFamily="34" charset="0"/>
          </a:endParaRPr>
        </a:p>
      </dsp:txBody>
      <dsp:txXfrm>
        <a:off x="478427" y="3165582"/>
        <a:ext cx="6306014" cy="452844"/>
      </dsp:txXfrm>
    </dsp:sp>
    <dsp:sp modelId="{2E09FE23-57BC-46F1-BC81-6EFE48F336B3}">
      <dsp:nvSpPr>
        <dsp:cNvPr id="0" name=""/>
        <dsp:cNvSpPr/>
      </dsp:nvSpPr>
      <dsp:spPr>
        <a:xfrm>
          <a:off x="0" y="4163124"/>
          <a:ext cx="9078587" cy="428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D28CA63D-2C47-4A9B-A742-2EFAB5EBF9A4}">
      <dsp:nvSpPr>
        <dsp:cNvPr id="0" name=""/>
        <dsp:cNvSpPr/>
      </dsp:nvSpPr>
      <dsp:spPr>
        <a:xfrm>
          <a:off x="453929" y="3912204"/>
          <a:ext cx="6355010" cy="501840"/>
        </a:xfrm>
        <a:prstGeom prst="roundRect">
          <a:avLst/>
        </a:prstGeom>
        <a:solidFill>
          <a:srgbClr val="13C3BF"/>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40204" tIns="0" rIns="240204" bIns="0" numCol="1" spcCol="1270" anchor="ctr" anchorCtr="0">
          <a:noAutofit/>
        </a:bodyPr>
        <a:lstStyle/>
        <a:p>
          <a:pPr lvl="0" algn="l" defTabSz="1422400">
            <a:lnSpc>
              <a:spcPct val="90000"/>
            </a:lnSpc>
            <a:spcBef>
              <a:spcPct val="0"/>
            </a:spcBef>
            <a:spcAft>
              <a:spcPct val="35000"/>
            </a:spcAft>
          </a:pPr>
          <a:r>
            <a:rPr lang="en-US" sz="3200" kern="1200" dirty="0" smtClean="0">
              <a:solidFill>
                <a:schemeClr val="bg2"/>
              </a:solidFill>
              <a:latin typeface="Arial" panose="020B0604020202020204" pitchFamily="34" charset="0"/>
              <a:cs typeface="Arial" panose="020B0604020202020204" pitchFamily="34" charset="0"/>
            </a:rPr>
            <a:t>Educational technology</a:t>
          </a:r>
          <a:endParaRPr lang="en-US" sz="3200" kern="1200" dirty="0">
            <a:solidFill>
              <a:schemeClr val="bg2"/>
            </a:solidFill>
            <a:latin typeface="Arial" panose="020B0604020202020204" pitchFamily="34" charset="0"/>
            <a:cs typeface="Arial" panose="020B0604020202020204" pitchFamily="34" charset="0"/>
          </a:endParaRPr>
        </a:p>
      </dsp:txBody>
      <dsp:txXfrm>
        <a:off x="478427" y="3936702"/>
        <a:ext cx="6306014" cy="452844"/>
      </dsp:txXfrm>
    </dsp:sp>
    <dsp:sp modelId="{31F6AEAE-593F-40BB-8EE2-4FD01912A358}">
      <dsp:nvSpPr>
        <dsp:cNvPr id="0" name=""/>
        <dsp:cNvSpPr/>
      </dsp:nvSpPr>
      <dsp:spPr>
        <a:xfrm>
          <a:off x="0" y="4934244"/>
          <a:ext cx="9078587" cy="428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50BC2329-F260-4926-AAC5-3B359F21A0C9}">
      <dsp:nvSpPr>
        <dsp:cNvPr id="0" name=""/>
        <dsp:cNvSpPr/>
      </dsp:nvSpPr>
      <dsp:spPr>
        <a:xfrm>
          <a:off x="453929" y="4683324"/>
          <a:ext cx="6355010" cy="501840"/>
        </a:xfrm>
        <a:prstGeom prst="roundRect">
          <a:avLst/>
        </a:prstGeom>
        <a:solidFill>
          <a:srgbClr val="C566F0"/>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40204" tIns="0" rIns="240204" bIns="0" numCol="1" spcCol="1270" anchor="ctr" anchorCtr="0">
          <a:noAutofit/>
        </a:bodyPr>
        <a:lstStyle/>
        <a:p>
          <a:pPr lvl="0" algn="l" defTabSz="1422400">
            <a:lnSpc>
              <a:spcPct val="90000"/>
            </a:lnSpc>
            <a:spcBef>
              <a:spcPct val="0"/>
            </a:spcBef>
            <a:spcAft>
              <a:spcPct val="35000"/>
            </a:spcAft>
          </a:pPr>
          <a:r>
            <a:rPr lang="en-US" sz="3200" kern="1200" dirty="0" err="1" smtClean="0">
              <a:solidFill>
                <a:schemeClr val="bg2"/>
              </a:solidFill>
              <a:latin typeface="Arial" panose="020B0604020202020204" pitchFamily="34" charset="0"/>
              <a:cs typeface="Arial" panose="020B0604020202020204" pitchFamily="34" charset="0"/>
            </a:rPr>
            <a:t>Blockchain</a:t>
          </a:r>
          <a:r>
            <a:rPr lang="en-US" sz="3200" kern="1200" dirty="0" smtClean="0">
              <a:solidFill>
                <a:schemeClr val="bg2"/>
              </a:solidFill>
              <a:latin typeface="Arial" panose="020B0604020202020204" pitchFamily="34" charset="0"/>
              <a:cs typeface="Arial" panose="020B0604020202020204" pitchFamily="34" charset="0"/>
            </a:rPr>
            <a:t> technology</a:t>
          </a:r>
          <a:endParaRPr lang="en-US" sz="3200" kern="1200" dirty="0">
            <a:solidFill>
              <a:schemeClr val="bg2"/>
            </a:solidFill>
            <a:latin typeface="Arial" panose="020B0604020202020204" pitchFamily="34" charset="0"/>
            <a:cs typeface="Arial" panose="020B0604020202020204" pitchFamily="34" charset="0"/>
          </a:endParaRPr>
        </a:p>
      </dsp:txBody>
      <dsp:txXfrm>
        <a:off x="478427" y="4707822"/>
        <a:ext cx="6306014" cy="4528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C2E3A-3E4A-41D9-B206-A5CDB916497F}">
      <dsp:nvSpPr>
        <dsp:cNvPr id="0" name=""/>
        <dsp:cNvSpPr/>
      </dsp:nvSpPr>
      <dsp:spPr>
        <a:xfrm rot="5400000">
          <a:off x="4838845" y="-2591665"/>
          <a:ext cx="1424921" cy="6756070"/>
        </a:xfrm>
        <a:prstGeom prst="round2SameRect">
          <a:avLst/>
        </a:prstGeom>
        <a:solidFill>
          <a:srgbClr val="F79BEC">
            <a:alpha val="90000"/>
          </a:srgbClr>
        </a:solidFill>
        <a:ln w="15875"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Digital textbooks and educational applications are accessible on a wide range of devices, such as computers, tablets, and smartphones. This adaptability empowers students to engage in self-paced learning and personalize their academic trajectory. Moreover, the portability and sturdiness of digital textbooks obviate the necessity for burdensome luggage stuffed with conventional paper textbooks.</a:t>
          </a:r>
          <a:endParaRPr lang="en-US" sz="1600" kern="1200" dirty="0">
            <a:latin typeface="Arial" panose="020B0604020202020204" pitchFamily="34" charset="0"/>
            <a:cs typeface="Arial" panose="020B0604020202020204" pitchFamily="34" charset="0"/>
          </a:endParaRPr>
        </a:p>
      </dsp:txBody>
      <dsp:txXfrm rot="-5400000">
        <a:off x="2173271" y="143468"/>
        <a:ext cx="6686511" cy="1285803"/>
      </dsp:txXfrm>
    </dsp:sp>
    <dsp:sp modelId="{EBF461D3-7FF9-4A7E-8DC6-CB7FA008317E}">
      <dsp:nvSpPr>
        <dsp:cNvPr id="0" name=""/>
        <dsp:cNvSpPr/>
      </dsp:nvSpPr>
      <dsp:spPr>
        <a:xfrm>
          <a:off x="825" y="1352"/>
          <a:ext cx="2172444" cy="1570035"/>
        </a:xfrm>
        <a:prstGeom prst="roundRect">
          <a:avLst/>
        </a:prstGeom>
        <a:solidFill>
          <a:srgbClr val="D05ED3"/>
        </a:solidFill>
        <a:ln w="15875" cap="flat" cmpd="sng" algn="ctr">
          <a:solidFill>
            <a:schemeClr val="accent5">
              <a:lumMod val="60000"/>
              <a:lumOff val="4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smtClean="0">
              <a:solidFill>
                <a:schemeClr val="bg1"/>
              </a:solidFill>
              <a:latin typeface="Arial" panose="020B0604020202020204" pitchFamily="34" charset="0"/>
              <a:cs typeface="Arial" panose="020B0604020202020204" pitchFamily="34" charset="0"/>
            </a:rPr>
            <a:t>Adaptability and Accessibility</a:t>
          </a:r>
          <a:endParaRPr lang="en-US" sz="2000" kern="1200" dirty="0">
            <a:latin typeface="Arial" panose="020B0604020202020204" pitchFamily="34" charset="0"/>
            <a:cs typeface="Arial" panose="020B0604020202020204" pitchFamily="34" charset="0"/>
          </a:endParaRPr>
        </a:p>
      </dsp:txBody>
      <dsp:txXfrm>
        <a:off x="77468" y="77995"/>
        <a:ext cx="2019158" cy="1416749"/>
      </dsp:txXfrm>
    </dsp:sp>
    <dsp:sp modelId="{4DAC5437-7F89-4356-93DF-0069D66CD19E}">
      <dsp:nvSpPr>
        <dsp:cNvPr id="0" name=""/>
        <dsp:cNvSpPr/>
      </dsp:nvSpPr>
      <dsp:spPr>
        <a:xfrm rot="5400000">
          <a:off x="4842301" y="-818676"/>
          <a:ext cx="1428750" cy="6744659"/>
        </a:xfrm>
        <a:prstGeom prst="round2SameRect">
          <a:avLst/>
        </a:prstGeom>
        <a:solidFill>
          <a:schemeClr val="accent5">
            <a:lumMod val="40000"/>
            <a:lumOff val="60000"/>
            <a:alpha val="90000"/>
          </a:schemeClr>
        </a:solidFill>
        <a:ln w="15875"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just"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Smart ICT laboratories and digital libraries grant students access to a wealth of digital content, thereby enriching the educational experience. These educational materials provide students with an abundance of information and interactive components, enabling them to independently investigate and acquire knowledge. By utilizing digital libraries, teachers can supplement their teachings and captivate students with an assortment of multimedia materials.</a:t>
          </a:r>
          <a:endParaRPr lang="en-US" sz="1400" kern="1200" dirty="0">
            <a:latin typeface="Arial" panose="020B0604020202020204" pitchFamily="34" charset="0"/>
            <a:cs typeface="Arial" panose="020B0604020202020204" pitchFamily="34" charset="0"/>
          </a:endParaRPr>
        </a:p>
      </dsp:txBody>
      <dsp:txXfrm rot="-5400000">
        <a:off x="2184347" y="1909024"/>
        <a:ext cx="6674913" cy="1289258"/>
      </dsp:txXfrm>
    </dsp:sp>
    <dsp:sp modelId="{27B33319-F21F-42FE-B906-D5446888E09E}">
      <dsp:nvSpPr>
        <dsp:cNvPr id="0" name=""/>
        <dsp:cNvSpPr/>
      </dsp:nvSpPr>
      <dsp:spPr>
        <a:xfrm>
          <a:off x="825" y="1660684"/>
          <a:ext cx="2183520" cy="1785937"/>
        </a:xfrm>
        <a:prstGeom prst="roundRect">
          <a:avLst/>
        </a:prstGeom>
        <a:solidFill>
          <a:schemeClr val="accent5">
            <a:lumMod val="60000"/>
            <a:lumOff val="40000"/>
          </a:schemeClr>
        </a:solidFill>
        <a:ln w="15875" cap="flat" cmpd="sng" algn="ctr">
          <a:solidFill>
            <a:schemeClr val="accent5">
              <a:lumMod val="60000"/>
              <a:lumOff val="4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anose="020B0604020202020204" pitchFamily="34" charset="0"/>
              <a:cs typeface="Arial" panose="020B0604020202020204" pitchFamily="34" charset="0"/>
            </a:rPr>
            <a:t>Digitally Rich Content</a:t>
          </a:r>
          <a:endParaRPr lang="en-US" sz="2000" kern="1200" dirty="0">
            <a:latin typeface="Arial" panose="020B0604020202020204" pitchFamily="34" charset="0"/>
            <a:cs typeface="Arial" panose="020B0604020202020204" pitchFamily="34" charset="0"/>
          </a:endParaRPr>
        </a:p>
      </dsp:txBody>
      <dsp:txXfrm>
        <a:off x="88007" y="1747866"/>
        <a:ext cx="2009156" cy="1611573"/>
      </dsp:txXfrm>
    </dsp:sp>
    <dsp:sp modelId="{B5CDA9B0-4F10-467C-9DBF-4922F8C8CD6F}">
      <dsp:nvSpPr>
        <dsp:cNvPr id="0" name=""/>
        <dsp:cNvSpPr/>
      </dsp:nvSpPr>
      <dsp:spPr>
        <a:xfrm rot="5400000">
          <a:off x="4743112" y="1110527"/>
          <a:ext cx="1639590" cy="6732179"/>
        </a:xfrm>
        <a:prstGeom prst="round2SameRect">
          <a:avLst/>
        </a:prstGeom>
        <a:solidFill>
          <a:srgbClr val="FBCBF5">
            <a:alpha val="90000"/>
          </a:srgbClr>
        </a:solidFill>
        <a:ln w="15875"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just" defTabSz="622300">
            <a:lnSpc>
              <a:spcPct val="90000"/>
            </a:lnSpc>
            <a:spcBef>
              <a:spcPct val="0"/>
            </a:spcBef>
            <a:spcAft>
              <a:spcPct val="15000"/>
            </a:spcAft>
            <a:buChar char="••"/>
          </a:pPr>
          <a:r>
            <a:rPr lang="en-US" sz="1400" kern="1200" dirty="0" smtClean="0">
              <a:solidFill>
                <a:srgbClr val="212121"/>
              </a:solidFill>
              <a:effectLst/>
              <a:latin typeface="Arial" panose="020B0604020202020204" pitchFamily="34" charset="0"/>
              <a:ea typeface="Times New Roman" panose="02020603050405020304" pitchFamily="18" charset="0"/>
            </a:rPr>
            <a:t>Digital assessments and learning analytics provide teachers and students with immediate feedback. Digital assessment tools, such as practice sets and exams, offer prompt and relevant evaluations of student performance. This feedback enables teachers to better support their students’ needs by enabling them to modify their teaching methods and curriculum and by assisting students in identifying areas for improvement. Not just that, with digital assessments, teachers can ensure accuracy in recording the learning progress of the students.</a:t>
          </a:r>
          <a:endParaRPr lang="en-US" sz="1400" kern="1200" dirty="0">
            <a:latin typeface="Arial" panose="020B0604020202020204" pitchFamily="34" charset="0"/>
            <a:cs typeface="Arial" panose="020B0604020202020204" pitchFamily="34" charset="0"/>
          </a:endParaRPr>
        </a:p>
      </dsp:txBody>
      <dsp:txXfrm rot="-5400000">
        <a:off x="2196818" y="3736859"/>
        <a:ext cx="6652141" cy="1479514"/>
      </dsp:txXfrm>
    </dsp:sp>
    <dsp:sp modelId="{01B0BAC5-008B-4EB5-B8D6-3CBBCDCE6E87}">
      <dsp:nvSpPr>
        <dsp:cNvPr id="0" name=""/>
        <dsp:cNvSpPr/>
      </dsp:nvSpPr>
      <dsp:spPr>
        <a:xfrm>
          <a:off x="825" y="3535919"/>
          <a:ext cx="2195991" cy="1881395"/>
        </a:xfrm>
        <a:prstGeom prst="roundRect">
          <a:avLst/>
        </a:prstGeom>
        <a:solidFill>
          <a:srgbClr val="F79BEC"/>
        </a:solidFill>
        <a:ln w="15875" cap="flat" cmpd="sng" algn="ctr">
          <a:solidFill>
            <a:srgbClr val="F0D6C6"/>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smtClean="0">
              <a:solidFill>
                <a:schemeClr val="bg1"/>
              </a:solidFill>
              <a:latin typeface="Arial" panose="020B0604020202020204" pitchFamily="34" charset="0"/>
              <a:cs typeface="Arial" panose="020B0604020202020204" pitchFamily="34" charset="0"/>
            </a:rPr>
            <a:t>Constant Feedback</a:t>
          </a:r>
          <a:endParaRPr lang="en-US" sz="2000" u="none" kern="1200" dirty="0">
            <a:solidFill>
              <a:schemeClr val="bg1"/>
            </a:solidFill>
            <a:latin typeface="Arial" panose="020B0604020202020204" pitchFamily="34" charset="0"/>
            <a:cs typeface="Arial" panose="020B0604020202020204" pitchFamily="34" charset="0"/>
          </a:endParaRPr>
        </a:p>
      </dsp:txBody>
      <dsp:txXfrm>
        <a:off x="92667" y="3627761"/>
        <a:ext cx="2012307" cy="16977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C2E3A-3E4A-41D9-B206-A5CDB916497F}">
      <dsp:nvSpPr>
        <dsp:cNvPr id="0" name=""/>
        <dsp:cNvSpPr/>
      </dsp:nvSpPr>
      <dsp:spPr>
        <a:xfrm rot="5400000">
          <a:off x="4376307" y="-2080401"/>
          <a:ext cx="2351647" cy="6756070"/>
        </a:xfrm>
        <a:prstGeom prst="round2SameRect">
          <a:avLst/>
        </a:prstGeom>
        <a:solidFill>
          <a:srgbClr val="FCF2E8">
            <a:alpha val="90000"/>
          </a:srgbClr>
        </a:solidFill>
        <a:ln w="15875"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smtClean="0">
              <a:solidFill>
                <a:srgbClr val="212121"/>
              </a:solidFill>
              <a:effectLst/>
              <a:latin typeface="Arial" panose="020B0604020202020204" pitchFamily="34" charset="0"/>
              <a:ea typeface="Times New Roman" panose="02020603050405020304" pitchFamily="18" charset="0"/>
              <a:cs typeface="Arial" panose="020B0604020202020204" pitchFamily="34" charset="0"/>
            </a:rPr>
            <a:t>The use of digital technology in education can be environmentally beneficial and cost-effective. Schools can achieve cost savings and environmental sustainability by decreasing their reliance on physical textbooks and paper assessments. In the long run, digital resources are frequently more cost-effective due to their capacity for effortless updating and sharing among students.</a:t>
          </a:r>
          <a:endParaRPr lang="en-US" sz="1800" kern="1200" dirty="0">
            <a:latin typeface="Arial" panose="020B0604020202020204" pitchFamily="34" charset="0"/>
            <a:cs typeface="Arial" panose="020B0604020202020204" pitchFamily="34" charset="0"/>
          </a:endParaRPr>
        </a:p>
      </dsp:txBody>
      <dsp:txXfrm rot="-5400000">
        <a:off x="2174096" y="236608"/>
        <a:ext cx="6641272" cy="2122051"/>
      </dsp:txXfrm>
    </dsp:sp>
    <dsp:sp modelId="{EBF461D3-7FF9-4A7E-8DC6-CB7FA008317E}">
      <dsp:nvSpPr>
        <dsp:cNvPr id="0" name=""/>
        <dsp:cNvSpPr/>
      </dsp:nvSpPr>
      <dsp:spPr>
        <a:xfrm>
          <a:off x="825" y="2063"/>
          <a:ext cx="2172444" cy="2591140"/>
        </a:xfrm>
        <a:prstGeom prst="roundRect">
          <a:avLst/>
        </a:prstGeom>
        <a:solidFill>
          <a:srgbClr val="F0D6C6"/>
        </a:solidFill>
        <a:ln w="15875" cap="flat" cmpd="sng" algn="ctr">
          <a:solidFill>
            <a:schemeClr val="accent5">
              <a:lumMod val="60000"/>
              <a:lumOff val="4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anose="020B0604020202020204" pitchFamily="34" charset="0"/>
              <a:cs typeface="Arial" panose="020B0604020202020204" pitchFamily="34" charset="0"/>
            </a:rPr>
            <a:t>Eco-friendly and economical</a:t>
          </a:r>
          <a:endParaRPr lang="en-US" sz="2000" kern="1200" dirty="0">
            <a:latin typeface="Arial" panose="020B0604020202020204" pitchFamily="34" charset="0"/>
            <a:cs typeface="Arial" panose="020B0604020202020204" pitchFamily="34" charset="0"/>
          </a:endParaRPr>
        </a:p>
      </dsp:txBody>
      <dsp:txXfrm>
        <a:off x="106875" y="108113"/>
        <a:ext cx="1960344" cy="2379040"/>
      </dsp:txXfrm>
    </dsp:sp>
    <dsp:sp modelId="{4DAC5437-7F89-4356-93DF-0069D66CD19E}">
      <dsp:nvSpPr>
        <dsp:cNvPr id="0" name=""/>
        <dsp:cNvSpPr/>
      </dsp:nvSpPr>
      <dsp:spPr>
        <a:xfrm rot="5400000">
          <a:off x="4377692" y="706260"/>
          <a:ext cx="2357966" cy="6744659"/>
        </a:xfrm>
        <a:prstGeom prst="round2SameRect">
          <a:avLst/>
        </a:prstGeom>
        <a:solidFill>
          <a:srgbClr val="F4D590">
            <a:alpha val="89804"/>
          </a:srgbClr>
        </a:solidFill>
        <a:ln w="15875"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en-US" sz="1700" kern="1200" dirty="0" smtClean="0">
              <a:solidFill>
                <a:srgbClr val="212121"/>
              </a:solidFill>
              <a:effectLst/>
              <a:latin typeface="Arial" panose="020B0604020202020204" pitchFamily="34" charset="0"/>
              <a:ea typeface="Times New Roman" panose="02020603050405020304" pitchFamily="18" charset="0"/>
            </a:rPr>
            <a:t>When it comes to digital technology in education, the track of progress and efficiency can never be missed. These technologies come with learning analytics that enables teachers to make decisions based on data. Through the collection and analysis of data about student engagement and performance, teachers can discern domains in which their instructional approaches and curriculum may be enhanced. The utilization of a data-driven approach enables Teachers to consistently improve the caliber of instruction they deliver.</a:t>
          </a:r>
          <a:endParaRPr lang="en-US" sz="1700" kern="1200" dirty="0">
            <a:latin typeface="Arial" panose="020B0604020202020204" pitchFamily="34" charset="0"/>
            <a:cs typeface="Arial" panose="020B0604020202020204" pitchFamily="34" charset="0"/>
          </a:endParaRPr>
        </a:p>
      </dsp:txBody>
      <dsp:txXfrm rot="-5400000">
        <a:off x="2184346" y="3014712"/>
        <a:ext cx="6629553" cy="2127754"/>
      </dsp:txXfrm>
    </dsp:sp>
    <dsp:sp modelId="{27B33319-F21F-42FE-B906-D5446888E09E}">
      <dsp:nvSpPr>
        <dsp:cNvPr id="0" name=""/>
        <dsp:cNvSpPr/>
      </dsp:nvSpPr>
      <dsp:spPr>
        <a:xfrm>
          <a:off x="825" y="2740576"/>
          <a:ext cx="2183520" cy="2676027"/>
        </a:xfrm>
        <a:prstGeom prst="roundRect">
          <a:avLst/>
        </a:prstGeom>
        <a:solidFill>
          <a:srgbClr val="FFCC66"/>
        </a:solidFill>
        <a:ln w="15875" cap="flat" cmpd="sng" algn="ctr">
          <a:solidFill>
            <a:srgbClr val="F79BEC"/>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smtClean="0">
              <a:solidFill>
                <a:schemeClr val="bg1"/>
              </a:solidFill>
              <a:latin typeface="Arial" panose="020B0604020202020204" pitchFamily="34" charset="0"/>
              <a:cs typeface="Arial" panose="020B0604020202020204" pitchFamily="34" charset="0"/>
            </a:rPr>
            <a:t>The Utilization of data-driven decision-making</a:t>
          </a:r>
          <a:endParaRPr lang="en-US" sz="2000" kern="1200" dirty="0">
            <a:latin typeface="Arial" panose="020B0604020202020204" pitchFamily="34" charset="0"/>
            <a:cs typeface="Arial" panose="020B0604020202020204" pitchFamily="34" charset="0"/>
          </a:endParaRPr>
        </a:p>
      </dsp:txBody>
      <dsp:txXfrm>
        <a:off x="107416" y="2847167"/>
        <a:ext cx="1970338" cy="246284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D327C-556C-44F6-B8B6-22EB1B422575}">
      <dsp:nvSpPr>
        <dsp:cNvPr id="0" name=""/>
        <dsp:cNvSpPr/>
      </dsp:nvSpPr>
      <dsp:spPr>
        <a:xfrm>
          <a:off x="0" y="197544"/>
          <a:ext cx="9078587" cy="30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94755C87-E42D-41CE-B880-C0EF5923EB5F}">
      <dsp:nvSpPr>
        <dsp:cNvPr id="0" name=""/>
        <dsp:cNvSpPr/>
      </dsp:nvSpPr>
      <dsp:spPr>
        <a:xfrm>
          <a:off x="411954" y="27051"/>
          <a:ext cx="6355010" cy="354240"/>
        </a:xfrm>
        <a:prstGeom prst="roundRect">
          <a:avLst/>
        </a:prstGeom>
        <a:solidFill>
          <a:schemeClr val="accent4">
            <a:lumMod val="60000"/>
            <a:lumOff val="40000"/>
          </a:schemeClr>
        </a:solidFill>
        <a:ln w="15875" cap="flat" cmpd="sng" algn="ctr">
          <a:solidFill>
            <a:schemeClr val="accent4">
              <a:lumMod val="60000"/>
              <a:lumOff val="4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40204" tIns="0" rIns="240204"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latin typeface="Arial" panose="020B0604020202020204" pitchFamily="34" charset="0"/>
              <a:cs typeface="Arial" panose="020B0604020202020204" pitchFamily="34" charset="0"/>
            </a:rPr>
            <a:t>Purpose of the Tool</a:t>
          </a:r>
          <a:endParaRPr lang="en-US" sz="2000" kern="1200" dirty="0">
            <a:solidFill>
              <a:schemeClr val="bg1"/>
            </a:solidFill>
            <a:latin typeface="Arial" panose="020B0604020202020204" pitchFamily="34" charset="0"/>
            <a:cs typeface="Arial" panose="020B0604020202020204" pitchFamily="34" charset="0"/>
          </a:endParaRPr>
        </a:p>
      </dsp:txBody>
      <dsp:txXfrm>
        <a:off x="429247" y="44344"/>
        <a:ext cx="6320424" cy="319654"/>
      </dsp:txXfrm>
    </dsp:sp>
    <dsp:sp modelId="{A5FD7586-6DB1-4120-AE4A-2BA4BD3DBF75}">
      <dsp:nvSpPr>
        <dsp:cNvPr id="0" name=""/>
        <dsp:cNvSpPr/>
      </dsp:nvSpPr>
      <dsp:spPr>
        <a:xfrm>
          <a:off x="0" y="741864"/>
          <a:ext cx="9078587" cy="30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61FC9256-DB45-478B-8859-A93F835C0E48}">
      <dsp:nvSpPr>
        <dsp:cNvPr id="0" name=""/>
        <dsp:cNvSpPr/>
      </dsp:nvSpPr>
      <dsp:spPr>
        <a:xfrm>
          <a:off x="453929" y="564744"/>
          <a:ext cx="6355010" cy="354240"/>
        </a:xfrm>
        <a:prstGeom prst="roundRect">
          <a:avLst/>
        </a:prstGeom>
        <a:solidFill>
          <a:schemeClr val="accent2"/>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40204" tIns="0" rIns="240204"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latin typeface="Arial" panose="020B0604020202020204" pitchFamily="34" charset="0"/>
              <a:cs typeface="Arial" panose="020B0604020202020204" pitchFamily="34" charset="0"/>
            </a:rPr>
            <a:t>Context</a:t>
          </a:r>
          <a:endParaRPr lang="el-GR" sz="2000" kern="1200" dirty="0">
            <a:solidFill>
              <a:schemeClr val="bg1"/>
            </a:solidFill>
            <a:latin typeface="Arial" panose="020B0604020202020204" pitchFamily="34" charset="0"/>
            <a:cs typeface="Arial" panose="020B0604020202020204" pitchFamily="34" charset="0"/>
          </a:endParaRPr>
        </a:p>
      </dsp:txBody>
      <dsp:txXfrm>
        <a:off x="471222" y="582037"/>
        <a:ext cx="6320424" cy="319654"/>
      </dsp:txXfrm>
    </dsp:sp>
    <dsp:sp modelId="{8A7210AA-9D08-47C8-887E-5B186DF3E84C}">
      <dsp:nvSpPr>
        <dsp:cNvPr id="0" name=""/>
        <dsp:cNvSpPr/>
      </dsp:nvSpPr>
      <dsp:spPr>
        <a:xfrm>
          <a:off x="0" y="1286184"/>
          <a:ext cx="9078587" cy="30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B2DFA5EE-394F-44D0-B492-33C40FA78F31}">
      <dsp:nvSpPr>
        <dsp:cNvPr id="0" name=""/>
        <dsp:cNvSpPr/>
      </dsp:nvSpPr>
      <dsp:spPr>
        <a:xfrm>
          <a:off x="453929" y="1109064"/>
          <a:ext cx="6355010" cy="354240"/>
        </a:xfrm>
        <a:prstGeom prst="roundRect">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40204" tIns="0" rIns="240204"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latin typeface="Arial" panose="020B0604020202020204" pitchFamily="34" charset="0"/>
              <a:cs typeface="Arial" panose="020B0604020202020204" pitchFamily="34" charset="0"/>
            </a:rPr>
            <a:t>Is the tool required or is just something extra?</a:t>
          </a:r>
          <a:endParaRPr lang="el-GR" sz="2000" kern="1200" dirty="0">
            <a:solidFill>
              <a:schemeClr val="bg1"/>
            </a:solidFill>
            <a:latin typeface="Arial" panose="020B0604020202020204" pitchFamily="34" charset="0"/>
            <a:cs typeface="Arial" panose="020B0604020202020204" pitchFamily="34" charset="0"/>
          </a:endParaRPr>
        </a:p>
      </dsp:txBody>
      <dsp:txXfrm>
        <a:off x="471222" y="1126357"/>
        <a:ext cx="6320424" cy="319654"/>
      </dsp:txXfrm>
    </dsp:sp>
    <dsp:sp modelId="{F2243FEE-0F07-42DB-8E79-9B001BD9F184}">
      <dsp:nvSpPr>
        <dsp:cNvPr id="0" name=""/>
        <dsp:cNvSpPr/>
      </dsp:nvSpPr>
      <dsp:spPr>
        <a:xfrm>
          <a:off x="0" y="1830503"/>
          <a:ext cx="9078587" cy="30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3FB81BD3-3E02-4D6C-A756-E88D3326567F}">
      <dsp:nvSpPr>
        <dsp:cNvPr id="0" name=""/>
        <dsp:cNvSpPr/>
      </dsp:nvSpPr>
      <dsp:spPr>
        <a:xfrm>
          <a:off x="453929" y="1653383"/>
          <a:ext cx="6355010" cy="354240"/>
        </a:xfrm>
        <a:prstGeom prst="roundRect">
          <a:avLst/>
        </a:prstGeom>
        <a:solidFill>
          <a:srgbClr val="F79BEC"/>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40204" tIns="0" rIns="240204"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latin typeface="Arial" panose="020B0604020202020204" pitchFamily="34" charset="0"/>
              <a:cs typeface="Arial" panose="020B0604020202020204" pitchFamily="34" charset="0"/>
            </a:rPr>
            <a:t>Individual or Collaborative? </a:t>
          </a:r>
          <a:endParaRPr lang="el-GR" sz="2000" kern="1200" dirty="0">
            <a:solidFill>
              <a:schemeClr val="bg1"/>
            </a:solidFill>
            <a:latin typeface="Arial" panose="020B0604020202020204" pitchFamily="34" charset="0"/>
            <a:cs typeface="Arial" panose="020B0604020202020204" pitchFamily="34" charset="0"/>
          </a:endParaRPr>
        </a:p>
      </dsp:txBody>
      <dsp:txXfrm>
        <a:off x="471222" y="1670676"/>
        <a:ext cx="6320424" cy="319654"/>
      </dsp:txXfrm>
    </dsp:sp>
    <dsp:sp modelId="{4374AD31-140A-458F-A4DB-E23F06035413}">
      <dsp:nvSpPr>
        <dsp:cNvPr id="0" name=""/>
        <dsp:cNvSpPr/>
      </dsp:nvSpPr>
      <dsp:spPr>
        <a:xfrm>
          <a:off x="0" y="2374823"/>
          <a:ext cx="9078587" cy="30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3E7BF965-A7F2-4DF2-8D4E-DBE916DF89C5}">
      <dsp:nvSpPr>
        <dsp:cNvPr id="0" name=""/>
        <dsp:cNvSpPr/>
      </dsp:nvSpPr>
      <dsp:spPr>
        <a:xfrm>
          <a:off x="453929" y="2197703"/>
          <a:ext cx="6355010" cy="354240"/>
        </a:xfrm>
        <a:prstGeom prst="roundRect">
          <a:avLst/>
        </a:prstGeom>
        <a:solidFill>
          <a:srgbClr val="FFC000"/>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40204" tIns="0" rIns="240204"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latin typeface="Arial" panose="020B0604020202020204" pitchFamily="34" charset="0"/>
              <a:cs typeface="Arial" panose="020B0604020202020204" pitchFamily="34" charset="0"/>
            </a:rPr>
            <a:t>Costs and Savings</a:t>
          </a:r>
          <a:endParaRPr lang="el-GR" sz="2000" kern="1200" dirty="0">
            <a:solidFill>
              <a:schemeClr val="bg1"/>
            </a:solidFill>
            <a:latin typeface="Arial" panose="020B0604020202020204" pitchFamily="34" charset="0"/>
            <a:cs typeface="Arial" panose="020B0604020202020204" pitchFamily="34" charset="0"/>
          </a:endParaRPr>
        </a:p>
      </dsp:txBody>
      <dsp:txXfrm>
        <a:off x="471222" y="2214996"/>
        <a:ext cx="6320424" cy="319654"/>
      </dsp:txXfrm>
    </dsp:sp>
    <dsp:sp modelId="{136552A2-3B45-4CE8-B13B-EE7FBE381F96}">
      <dsp:nvSpPr>
        <dsp:cNvPr id="0" name=""/>
        <dsp:cNvSpPr/>
      </dsp:nvSpPr>
      <dsp:spPr>
        <a:xfrm>
          <a:off x="0" y="2919143"/>
          <a:ext cx="9078587" cy="30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2911CF83-0490-4E77-9848-D0196A928B2E}">
      <dsp:nvSpPr>
        <dsp:cNvPr id="0" name=""/>
        <dsp:cNvSpPr/>
      </dsp:nvSpPr>
      <dsp:spPr>
        <a:xfrm>
          <a:off x="453929" y="2742023"/>
          <a:ext cx="6355010" cy="354240"/>
        </a:xfrm>
        <a:prstGeom prst="roundRect">
          <a:avLst/>
        </a:prstGeom>
        <a:solidFill>
          <a:srgbClr val="92D050"/>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40204" tIns="0" rIns="240204"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latin typeface="Arial" panose="020B0604020202020204" pitchFamily="34" charset="0"/>
              <a:cs typeface="Arial" panose="020B0604020202020204" pitchFamily="34" charset="0"/>
            </a:rPr>
            <a:t>Saving Time for Busy Students</a:t>
          </a:r>
          <a:endParaRPr lang="el-GR" sz="2000" kern="1200" dirty="0">
            <a:solidFill>
              <a:schemeClr val="bg1"/>
            </a:solidFill>
            <a:latin typeface="Arial" panose="020B0604020202020204" pitchFamily="34" charset="0"/>
            <a:cs typeface="Arial" panose="020B0604020202020204" pitchFamily="34" charset="0"/>
          </a:endParaRPr>
        </a:p>
      </dsp:txBody>
      <dsp:txXfrm>
        <a:off x="471222" y="2759316"/>
        <a:ext cx="6320424" cy="319654"/>
      </dsp:txXfrm>
    </dsp:sp>
    <dsp:sp modelId="{30F97363-4679-4A78-BE9C-1CE7A24E0522}">
      <dsp:nvSpPr>
        <dsp:cNvPr id="0" name=""/>
        <dsp:cNvSpPr/>
      </dsp:nvSpPr>
      <dsp:spPr>
        <a:xfrm>
          <a:off x="0" y="3463464"/>
          <a:ext cx="9078587" cy="30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2A55F6F5-D70D-4919-8D38-E29802D03EBF}">
      <dsp:nvSpPr>
        <dsp:cNvPr id="0" name=""/>
        <dsp:cNvSpPr/>
      </dsp:nvSpPr>
      <dsp:spPr>
        <a:xfrm>
          <a:off x="453929" y="3286343"/>
          <a:ext cx="6355010" cy="354240"/>
        </a:xfrm>
        <a:prstGeom prst="roundRect">
          <a:avLst/>
        </a:prstGeom>
        <a:solidFill>
          <a:srgbClr val="FF5050"/>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40204" tIns="0" rIns="240204"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latin typeface="Arial" panose="020B0604020202020204" pitchFamily="34" charset="0"/>
              <a:cs typeface="Arial" panose="020B0604020202020204" pitchFamily="34" charset="0"/>
            </a:rPr>
            <a:t>Familiarity with Technology</a:t>
          </a:r>
          <a:endParaRPr lang="el-GR" sz="2000" kern="1200" dirty="0">
            <a:solidFill>
              <a:schemeClr val="bg1"/>
            </a:solidFill>
            <a:latin typeface="Arial" panose="020B0604020202020204" pitchFamily="34" charset="0"/>
            <a:cs typeface="Arial" panose="020B0604020202020204" pitchFamily="34" charset="0"/>
          </a:endParaRPr>
        </a:p>
      </dsp:txBody>
      <dsp:txXfrm>
        <a:off x="471222" y="3303636"/>
        <a:ext cx="6320424" cy="319654"/>
      </dsp:txXfrm>
    </dsp:sp>
    <dsp:sp modelId="{881C841C-CF5D-49F5-878E-C83A961F194E}">
      <dsp:nvSpPr>
        <dsp:cNvPr id="0" name=""/>
        <dsp:cNvSpPr/>
      </dsp:nvSpPr>
      <dsp:spPr>
        <a:xfrm>
          <a:off x="0" y="4007784"/>
          <a:ext cx="9078587" cy="30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3B0D85EE-5A95-4F83-9C6F-9A6AFC9E7615}">
      <dsp:nvSpPr>
        <dsp:cNvPr id="0" name=""/>
        <dsp:cNvSpPr/>
      </dsp:nvSpPr>
      <dsp:spPr>
        <a:xfrm>
          <a:off x="453929" y="3830664"/>
          <a:ext cx="6355010" cy="354240"/>
        </a:xfrm>
        <a:prstGeom prst="roundRect">
          <a:avLst/>
        </a:prstGeom>
        <a:solidFill>
          <a:srgbClr val="F0D6C6"/>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40204" tIns="0" rIns="240204"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latin typeface="Arial" panose="020B0604020202020204" pitchFamily="34" charset="0"/>
              <a:cs typeface="Arial" panose="020B0604020202020204" pitchFamily="34" charset="0"/>
            </a:rPr>
            <a:t>Personal and Academic Interests</a:t>
          </a:r>
          <a:endParaRPr lang="el-GR" sz="2000" kern="1200" dirty="0">
            <a:solidFill>
              <a:schemeClr val="bg1"/>
            </a:solidFill>
            <a:latin typeface="Arial" panose="020B0604020202020204" pitchFamily="34" charset="0"/>
            <a:cs typeface="Arial" panose="020B0604020202020204" pitchFamily="34" charset="0"/>
          </a:endParaRPr>
        </a:p>
      </dsp:txBody>
      <dsp:txXfrm>
        <a:off x="471222" y="3847957"/>
        <a:ext cx="6320424" cy="319654"/>
      </dsp:txXfrm>
    </dsp:sp>
    <dsp:sp modelId="{AECF6192-BDBD-4E99-8DBA-1875A8165CCC}">
      <dsp:nvSpPr>
        <dsp:cNvPr id="0" name=""/>
        <dsp:cNvSpPr/>
      </dsp:nvSpPr>
      <dsp:spPr>
        <a:xfrm>
          <a:off x="0" y="4552103"/>
          <a:ext cx="9078587" cy="30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242EECFB-BC23-4A51-BD3F-53482312B941}">
      <dsp:nvSpPr>
        <dsp:cNvPr id="0" name=""/>
        <dsp:cNvSpPr/>
      </dsp:nvSpPr>
      <dsp:spPr>
        <a:xfrm>
          <a:off x="453929" y="4374984"/>
          <a:ext cx="6355010" cy="354240"/>
        </a:xfrm>
        <a:prstGeom prst="roundRect">
          <a:avLst/>
        </a:prstGeom>
        <a:solidFill>
          <a:srgbClr val="00B0F0"/>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40204" tIns="0" rIns="240204"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latin typeface="Arial" panose="020B0604020202020204" pitchFamily="34" charset="0"/>
              <a:cs typeface="Arial" panose="020B0604020202020204" pitchFamily="34" charset="0"/>
            </a:rPr>
            <a:t>Chances to Explore and Create</a:t>
          </a:r>
          <a:endParaRPr lang="el-GR" sz="2000" kern="1200" dirty="0">
            <a:solidFill>
              <a:schemeClr val="bg1"/>
            </a:solidFill>
            <a:latin typeface="Arial" panose="020B0604020202020204" pitchFamily="34" charset="0"/>
            <a:cs typeface="Arial" panose="020B0604020202020204" pitchFamily="34" charset="0"/>
          </a:endParaRPr>
        </a:p>
      </dsp:txBody>
      <dsp:txXfrm>
        <a:off x="471222" y="4392277"/>
        <a:ext cx="6320424" cy="319654"/>
      </dsp:txXfrm>
    </dsp:sp>
    <dsp:sp modelId="{EA22E069-8322-437E-83CA-F2DB2E033157}">
      <dsp:nvSpPr>
        <dsp:cNvPr id="0" name=""/>
        <dsp:cNvSpPr/>
      </dsp:nvSpPr>
      <dsp:spPr>
        <a:xfrm>
          <a:off x="0" y="5096424"/>
          <a:ext cx="9078587" cy="30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D24367C1-7ED3-4655-8F18-0193F74EE1CC}">
      <dsp:nvSpPr>
        <dsp:cNvPr id="0" name=""/>
        <dsp:cNvSpPr/>
      </dsp:nvSpPr>
      <dsp:spPr>
        <a:xfrm>
          <a:off x="453929" y="4919304"/>
          <a:ext cx="6355010" cy="354240"/>
        </a:xfrm>
        <a:prstGeom prst="roundRect">
          <a:avLst/>
        </a:prstGeom>
        <a:solidFill>
          <a:srgbClr val="D05ED3"/>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40204" tIns="0" rIns="240204"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latin typeface="Arial" panose="020B0604020202020204" pitchFamily="34" charset="0"/>
              <a:cs typeface="Arial" panose="020B0604020202020204" pitchFamily="34" charset="0"/>
            </a:rPr>
            <a:t>Feedback and Practice Opportunities</a:t>
          </a:r>
          <a:endParaRPr lang="el-GR" sz="2000" kern="1200" dirty="0">
            <a:solidFill>
              <a:schemeClr val="bg1"/>
            </a:solidFill>
            <a:latin typeface="Arial" panose="020B0604020202020204" pitchFamily="34" charset="0"/>
            <a:cs typeface="Arial" panose="020B0604020202020204" pitchFamily="34" charset="0"/>
          </a:endParaRPr>
        </a:p>
      </dsp:txBody>
      <dsp:txXfrm>
        <a:off x="471222" y="4936597"/>
        <a:ext cx="6320424" cy="3196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8E3F8-E764-4F36-942F-FF5D52B757B5}">
      <dsp:nvSpPr>
        <dsp:cNvPr id="0" name=""/>
        <dsp:cNvSpPr/>
      </dsp:nvSpPr>
      <dsp:spPr>
        <a:xfrm>
          <a:off x="4045" y="165952"/>
          <a:ext cx="2432526" cy="862543"/>
        </a:xfrm>
        <a:prstGeom prst="rect">
          <a:avLst/>
        </a:prstGeom>
        <a:solidFill>
          <a:schemeClr val="accent4">
            <a:lumMod val="60000"/>
            <a:lumOff val="40000"/>
          </a:schemeClr>
        </a:solidFill>
        <a:ln w="15875" cap="flat" cmpd="sng" algn="ctr">
          <a:solidFill>
            <a:schemeClr val="accent4">
              <a:lumMod val="60000"/>
              <a:lumOff val="4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u="none" kern="1200" dirty="0" smtClean="0">
              <a:solidFill>
                <a:schemeClr val="bg1"/>
              </a:solidFill>
              <a:latin typeface="Arial" panose="020B0604020202020204" pitchFamily="34" charset="0"/>
              <a:cs typeface="Arial" panose="020B0604020202020204" pitchFamily="34" charset="0"/>
            </a:rPr>
            <a:t>Purpose of the Tool </a:t>
          </a:r>
          <a:endParaRPr lang="en-US" sz="2000" u="none" kern="1200" dirty="0">
            <a:solidFill>
              <a:schemeClr val="bg1"/>
            </a:solidFill>
            <a:latin typeface="Arial" panose="020B0604020202020204" pitchFamily="34" charset="0"/>
            <a:cs typeface="Arial" panose="020B0604020202020204" pitchFamily="34" charset="0"/>
          </a:endParaRPr>
        </a:p>
      </dsp:txBody>
      <dsp:txXfrm>
        <a:off x="4045" y="165952"/>
        <a:ext cx="2432526" cy="862543"/>
      </dsp:txXfrm>
    </dsp:sp>
    <dsp:sp modelId="{84202203-E1DD-415E-9B7A-5C2E76DC92F3}">
      <dsp:nvSpPr>
        <dsp:cNvPr id="0" name=""/>
        <dsp:cNvSpPr/>
      </dsp:nvSpPr>
      <dsp:spPr>
        <a:xfrm>
          <a:off x="4045" y="1055196"/>
          <a:ext cx="2432526" cy="4479840"/>
        </a:xfrm>
        <a:prstGeom prst="rect">
          <a:avLst/>
        </a:prstGeom>
        <a:solidFill>
          <a:schemeClr val="accent4">
            <a:lumMod val="40000"/>
            <a:lumOff val="60000"/>
            <a:alpha val="90000"/>
          </a:schemeClr>
        </a:solidFill>
        <a:ln w="15875" cap="flat" cmpd="sng" algn="ctr">
          <a:solidFill>
            <a:schemeClr val="accent4">
              <a:lumMod val="60000"/>
              <a:lumOff val="40000"/>
              <a:alpha val="9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bg1"/>
              </a:solidFill>
              <a:latin typeface="Arial" panose="020B0604020202020204" pitchFamily="34" charset="0"/>
              <a:cs typeface="Arial" panose="020B0604020202020204" pitchFamily="34" charset="0"/>
            </a:rPr>
            <a:t>Before considering anything else, each digital tool selection should be made with a clear purpose in mind. Is the tool meant to prepare the student for standardized tests or is it meant to help students explore their more creative side? Although some tools may end up being used for multiple tasks, a specific goal is key to maximizing the tool’s value.</a:t>
          </a:r>
          <a:endParaRPr lang="el-GR" sz="1700" kern="1200" dirty="0">
            <a:solidFill>
              <a:schemeClr val="bg1"/>
            </a:solidFill>
            <a:latin typeface="Arial" panose="020B0604020202020204" pitchFamily="34" charset="0"/>
            <a:cs typeface="Arial" panose="020B0604020202020204" pitchFamily="34" charset="0"/>
          </a:endParaRPr>
        </a:p>
      </dsp:txBody>
      <dsp:txXfrm>
        <a:off x="4045" y="1055196"/>
        <a:ext cx="2432526" cy="4479840"/>
      </dsp:txXfrm>
    </dsp:sp>
    <dsp:sp modelId="{7C649CD7-FBAB-4970-8C38-009EB374EFDF}">
      <dsp:nvSpPr>
        <dsp:cNvPr id="0" name=""/>
        <dsp:cNvSpPr/>
      </dsp:nvSpPr>
      <dsp:spPr>
        <a:xfrm>
          <a:off x="2777125" y="165952"/>
          <a:ext cx="2432526" cy="862543"/>
        </a:xfrm>
        <a:prstGeom prst="rect">
          <a:avLst/>
        </a:prstGeom>
        <a:solidFill>
          <a:schemeClr val="accent2"/>
        </a:solidFill>
        <a:ln w="15875" cap="flat" cmpd="sng" algn="ctr">
          <a:solidFill>
            <a:schemeClr val="accent2"/>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u="none" kern="1200" dirty="0" smtClean="0">
              <a:solidFill>
                <a:schemeClr val="bg1"/>
              </a:solidFill>
              <a:latin typeface="Arial" panose="020B0604020202020204" pitchFamily="34" charset="0"/>
              <a:cs typeface="Arial" panose="020B0604020202020204" pitchFamily="34" charset="0"/>
            </a:rPr>
            <a:t>Context</a:t>
          </a:r>
          <a:endParaRPr lang="en-US" sz="2000" u="none" kern="1200" dirty="0">
            <a:solidFill>
              <a:schemeClr val="bg1"/>
            </a:solidFill>
            <a:latin typeface="Arial" panose="020B0604020202020204" pitchFamily="34" charset="0"/>
            <a:cs typeface="Arial" panose="020B0604020202020204" pitchFamily="34" charset="0"/>
          </a:endParaRPr>
        </a:p>
      </dsp:txBody>
      <dsp:txXfrm>
        <a:off x="2777125" y="165952"/>
        <a:ext cx="2432526" cy="862543"/>
      </dsp:txXfrm>
    </dsp:sp>
    <dsp:sp modelId="{965CC436-74B6-4F9C-AACC-D7CBE6C3CC6E}">
      <dsp:nvSpPr>
        <dsp:cNvPr id="0" name=""/>
        <dsp:cNvSpPr/>
      </dsp:nvSpPr>
      <dsp:spPr>
        <a:xfrm>
          <a:off x="2777125" y="1068546"/>
          <a:ext cx="2432526" cy="4479840"/>
        </a:xfrm>
        <a:prstGeom prst="rect">
          <a:avLst/>
        </a:prstGeom>
        <a:solidFill>
          <a:schemeClr val="accent2">
            <a:lumMod val="40000"/>
            <a:lumOff val="60000"/>
            <a:alpha val="89804"/>
          </a:schemeClr>
        </a:solidFill>
        <a:ln w="15875" cap="flat" cmpd="sng" algn="ctr">
          <a:solidFill>
            <a:schemeClr val="accent2">
              <a:alpha val="9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Classroom, Home or Something New? Consider where the tool will be used. The context in which the tool is used will shape how the student uses the tool.</a:t>
          </a:r>
          <a:endParaRPr lang="en-US" sz="2000" kern="1200" dirty="0">
            <a:solidFill>
              <a:schemeClr val="bg1"/>
            </a:solidFill>
            <a:latin typeface="Arial" panose="020B0604020202020204" pitchFamily="34" charset="0"/>
            <a:cs typeface="Arial" panose="020B0604020202020204" pitchFamily="34" charset="0"/>
          </a:endParaRPr>
        </a:p>
      </dsp:txBody>
      <dsp:txXfrm>
        <a:off x="2777125" y="1068546"/>
        <a:ext cx="2432526" cy="4479840"/>
      </dsp:txXfrm>
    </dsp:sp>
    <dsp:sp modelId="{15ECC439-6ECD-469F-B6C0-819738F2BA97}">
      <dsp:nvSpPr>
        <dsp:cNvPr id="0" name=""/>
        <dsp:cNvSpPr/>
      </dsp:nvSpPr>
      <dsp:spPr>
        <a:xfrm>
          <a:off x="5550205" y="165952"/>
          <a:ext cx="2432526" cy="862543"/>
        </a:xfrm>
        <a:prstGeom prst="rect">
          <a:avLst/>
        </a:prstGeom>
        <a:solidFill>
          <a:schemeClr val="accent6">
            <a:lumMod val="60000"/>
            <a:lumOff val="40000"/>
          </a:schemeClr>
        </a:solidFill>
        <a:ln w="15875" cap="flat" cmpd="sng" algn="ctr">
          <a:solidFill>
            <a:schemeClr val="accent6">
              <a:lumMod val="60000"/>
              <a:lumOff val="4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u="none" kern="1200" dirty="0" smtClean="0">
              <a:solidFill>
                <a:schemeClr val="bg1"/>
              </a:solidFill>
              <a:latin typeface="Arial" panose="020B0604020202020204" pitchFamily="34" charset="0"/>
              <a:cs typeface="Arial" panose="020B0604020202020204" pitchFamily="34" charset="0"/>
            </a:rPr>
            <a:t>Is the tool required or is just something extra? </a:t>
          </a:r>
          <a:endParaRPr lang="en-US" sz="1800" u="none" kern="1200" dirty="0">
            <a:solidFill>
              <a:schemeClr val="bg1"/>
            </a:solidFill>
            <a:latin typeface="Arial" panose="020B0604020202020204" pitchFamily="34" charset="0"/>
            <a:cs typeface="Arial" panose="020B0604020202020204" pitchFamily="34" charset="0"/>
          </a:endParaRPr>
        </a:p>
      </dsp:txBody>
      <dsp:txXfrm>
        <a:off x="5550205" y="165952"/>
        <a:ext cx="2432526" cy="862543"/>
      </dsp:txXfrm>
    </dsp:sp>
    <dsp:sp modelId="{9D85ABC5-7FCB-4D40-BC60-C4DC7C9E2FF8}">
      <dsp:nvSpPr>
        <dsp:cNvPr id="0" name=""/>
        <dsp:cNvSpPr/>
      </dsp:nvSpPr>
      <dsp:spPr>
        <a:xfrm>
          <a:off x="5550205" y="1068546"/>
          <a:ext cx="2432526" cy="4479840"/>
        </a:xfrm>
        <a:prstGeom prst="rect">
          <a:avLst/>
        </a:prstGeom>
        <a:solidFill>
          <a:schemeClr val="accent6">
            <a:lumMod val="40000"/>
            <a:lumOff val="60000"/>
            <a:alpha val="90000"/>
          </a:schemeClr>
        </a:solidFill>
        <a:ln w="15875" cap="flat" cmpd="sng" algn="ctr">
          <a:solidFill>
            <a:schemeClr val="accent6">
              <a:lumMod val="40000"/>
              <a:lumOff val="60000"/>
              <a:alpha val="9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Arial" panose="020B0604020202020204" pitchFamily="34" charset="0"/>
              <a:cs typeface="Arial" panose="020B0604020202020204" pitchFamily="34" charset="0"/>
            </a:rPr>
            <a:t>Once you know the purpose and type of tool you’re looking for, determine how the tool will figure into the student’s existing inventory of tools. Is this tool going to be required for a class or other academic program? Is it just an extra way for the student to explore topics not covered during class? </a:t>
          </a:r>
          <a:endParaRPr lang="en-US" sz="1700" kern="1200" dirty="0">
            <a:latin typeface="Arial" panose="020B0604020202020204" pitchFamily="34" charset="0"/>
            <a:cs typeface="Arial" panose="020B0604020202020204" pitchFamily="34" charset="0"/>
          </a:endParaRPr>
        </a:p>
      </dsp:txBody>
      <dsp:txXfrm>
        <a:off x="5550205" y="1068546"/>
        <a:ext cx="2432526" cy="4479840"/>
      </dsp:txXfrm>
    </dsp:sp>
    <dsp:sp modelId="{EC11CB3C-1F6F-4749-BB5A-B19E6A26A03E}">
      <dsp:nvSpPr>
        <dsp:cNvPr id="0" name=""/>
        <dsp:cNvSpPr/>
      </dsp:nvSpPr>
      <dsp:spPr>
        <a:xfrm>
          <a:off x="8323286" y="165952"/>
          <a:ext cx="2432526" cy="862543"/>
        </a:xfrm>
        <a:prstGeom prst="rect">
          <a:avLst/>
        </a:prstGeom>
        <a:solidFill>
          <a:srgbClr val="F79BEC"/>
        </a:solidFill>
        <a:ln w="15875" cap="flat" cmpd="sng" algn="ctr">
          <a:solidFill>
            <a:srgbClr val="F79BEC"/>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u="none" kern="1200" dirty="0" smtClean="0">
              <a:solidFill>
                <a:schemeClr val="bg1"/>
              </a:solidFill>
              <a:latin typeface="Arial" panose="020B0604020202020204" pitchFamily="34" charset="0"/>
              <a:cs typeface="Arial" panose="020B0604020202020204" pitchFamily="34" charset="0"/>
            </a:rPr>
            <a:t>Individual or Collaborative? </a:t>
          </a:r>
          <a:endParaRPr lang="en-US" sz="2000" u="none" kern="1200" dirty="0">
            <a:solidFill>
              <a:schemeClr val="bg1"/>
            </a:solidFill>
            <a:latin typeface="Arial" panose="020B0604020202020204" pitchFamily="34" charset="0"/>
            <a:cs typeface="Arial" panose="020B0604020202020204" pitchFamily="34" charset="0"/>
          </a:endParaRPr>
        </a:p>
      </dsp:txBody>
      <dsp:txXfrm>
        <a:off x="8323286" y="165952"/>
        <a:ext cx="2432526" cy="862543"/>
      </dsp:txXfrm>
    </dsp:sp>
    <dsp:sp modelId="{5B8E06B2-3086-49D8-A2A9-3391D8E30F81}">
      <dsp:nvSpPr>
        <dsp:cNvPr id="0" name=""/>
        <dsp:cNvSpPr/>
      </dsp:nvSpPr>
      <dsp:spPr>
        <a:xfrm>
          <a:off x="8323286" y="1063439"/>
          <a:ext cx="2432526" cy="4479840"/>
        </a:xfrm>
        <a:prstGeom prst="rect">
          <a:avLst/>
        </a:prstGeom>
        <a:solidFill>
          <a:srgbClr val="FDE9FB">
            <a:alpha val="89804"/>
          </a:srgbClr>
        </a:solidFill>
        <a:ln w="15875" cap="flat" cmpd="sng" algn="ctr">
          <a:solidFill>
            <a:srgbClr val="C566F0">
              <a:alpha val="90000"/>
            </a:srgb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Is this tool meant to give students a sense of community or is it meant for individual work? Some digital tools might provide those students at the top of the class a chance to connect with similar students. Educational technology affords them the chance to build not only academic abilities, but also the social skills at the heart of the learning process.</a:t>
          </a:r>
          <a:endParaRPr lang="en-US" sz="1600" kern="1200" dirty="0">
            <a:solidFill>
              <a:schemeClr val="bg1"/>
            </a:solidFill>
            <a:latin typeface="Arial" panose="020B0604020202020204" pitchFamily="34" charset="0"/>
            <a:cs typeface="Arial" panose="020B0604020202020204" pitchFamily="34" charset="0"/>
          </a:endParaRPr>
        </a:p>
      </dsp:txBody>
      <dsp:txXfrm>
        <a:off x="8323286" y="1063439"/>
        <a:ext cx="2432526" cy="44798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8E3F8-E764-4F36-942F-FF5D52B757B5}">
      <dsp:nvSpPr>
        <dsp:cNvPr id="0" name=""/>
        <dsp:cNvSpPr/>
      </dsp:nvSpPr>
      <dsp:spPr>
        <a:xfrm>
          <a:off x="2914" y="195052"/>
          <a:ext cx="2841444" cy="694544"/>
        </a:xfrm>
        <a:prstGeom prst="rect">
          <a:avLst/>
        </a:prstGeom>
        <a:solidFill>
          <a:srgbClr val="FFC000"/>
        </a:solidFill>
        <a:ln w="15875" cap="flat" cmpd="sng" algn="ctr">
          <a:solidFill>
            <a:srgbClr val="FFC00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anose="020B0604020202020204" pitchFamily="34" charset="0"/>
              <a:cs typeface="Arial" panose="020B0604020202020204" pitchFamily="34" charset="0"/>
            </a:rPr>
            <a:t>Costs and Savings</a:t>
          </a:r>
          <a:endParaRPr lang="en-US" sz="2000" u="none" kern="1200" dirty="0">
            <a:solidFill>
              <a:schemeClr val="bg1"/>
            </a:solidFill>
            <a:latin typeface="Arial" panose="020B0604020202020204" pitchFamily="34" charset="0"/>
            <a:cs typeface="Arial" panose="020B0604020202020204" pitchFamily="34" charset="0"/>
          </a:endParaRPr>
        </a:p>
      </dsp:txBody>
      <dsp:txXfrm>
        <a:off x="2914" y="195052"/>
        <a:ext cx="2841444" cy="694544"/>
      </dsp:txXfrm>
    </dsp:sp>
    <dsp:sp modelId="{84202203-E1DD-415E-9B7A-5C2E76DC92F3}">
      <dsp:nvSpPr>
        <dsp:cNvPr id="0" name=""/>
        <dsp:cNvSpPr/>
      </dsp:nvSpPr>
      <dsp:spPr>
        <a:xfrm>
          <a:off x="2914" y="916950"/>
          <a:ext cx="2841444" cy="4589639"/>
        </a:xfrm>
        <a:prstGeom prst="rect">
          <a:avLst/>
        </a:prstGeom>
        <a:solidFill>
          <a:srgbClr val="F4D590">
            <a:alpha val="90000"/>
          </a:srgbClr>
        </a:solidFill>
        <a:ln w="15875" cap="flat" cmpd="sng" algn="ctr">
          <a:solidFill>
            <a:srgbClr val="FFC000">
              <a:alpha val="90000"/>
            </a:srgb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latin typeface="Arial" panose="020B0604020202020204" pitchFamily="34" charset="0"/>
              <a:cs typeface="Arial" panose="020B0604020202020204" pitchFamily="34" charset="0"/>
            </a:rPr>
            <a:t>The cost of the tool is (of course) another factor to consider. Free and cheaper software is easier to access and may have a larger user community. Also, a digital tool may end up saving money for schools, teachers and students. So, the question may be about how much money the tool will save you, rather than cost you. </a:t>
          </a:r>
          <a:endParaRPr lang="el-GR" sz="1900" kern="1200" dirty="0">
            <a:solidFill>
              <a:schemeClr val="bg1"/>
            </a:solidFill>
            <a:latin typeface="Arial" panose="020B0604020202020204" pitchFamily="34" charset="0"/>
            <a:cs typeface="Arial" panose="020B0604020202020204" pitchFamily="34" charset="0"/>
          </a:endParaRPr>
        </a:p>
      </dsp:txBody>
      <dsp:txXfrm>
        <a:off x="2914" y="916950"/>
        <a:ext cx="2841444" cy="4589639"/>
      </dsp:txXfrm>
    </dsp:sp>
    <dsp:sp modelId="{7C649CD7-FBAB-4970-8C38-009EB374EFDF}">
      <dsp:nvSpPr>
        <dsp:cNvPr id="0" name=""/>
        <dsp:cNvSpPr/>
      </dsp:nvSpPr>
      <dsp:spPr>
        <a:xfrm>
          <a:off x="3242161" y="195052"/>
          <a:ext cx="2841444" cy="694544"/>
        </a:xfrm>
        <a:prstGeom prst="rect">
          <a:avLst/>
        </a:prstGeom>
        <a:solidFill>
          <a:srgbClr val="92D050"/>
        </a:solidFill>
        <a:ln w="15875" cap="flat" cmpd="sng" algn="ctr">
          <a:solidFill>
            <a:schemeClr val="accent5">
              <a:lumMod val="40000"/>
              <a:lumOff val="6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anose="020B0604020202020204" pitchFamily="34" charset="0"/>
              <a:cs typeface="Arial" panose="020B0604020202020204" pitchFamily="34" charset="0"/>
            </a:rPr>
            <a:t>Saving Time for Busy Students</a:t>
          </a:r>
          <a:endParaRPr lang="en-US" sz="2000" u="none" kern="1200" dirty="0">
            <a:solidFill>
              <a:schemeClr val="bg1"/>
            </a:solidFill>
            <a:latin typeface="Arial" panose="020B0604020202020204" pitchFamily="34" charset="0"/>
            <a:cs typeface="Arial" panose="020B0604020202020204" pitchFamily="34" charset="0"/>
          </a:endParaRPr>
        </a:p>
      </dsp:txBody>
      <dsp:txXfrm>
        <a:off x="3242161" y="195052"/>
        <a:ext cx="2841444" cy="694544"/>
      </dsp:txXfrm>
    </dsp:sp>
    <dsp:sp modelId="{965CC436-74B6-4F9C-AACC-D7CBE6C3CC6E}">
      <dsp:nvSpPr>
        <dsp:cNvPr id="0" name=""/>
        <dsp:cNvSpPr/>
      </dsp:nvSpPr>
      <dsp:spPr>
        <a:xfrm>
          <a:off x="3242161" y="930628"/>
          <a:ext cx="2841444" cy="4589639"/>
        </a:xfrm>
        <a:prstGeom prst="rect">
          <a:avLst/>
        </a:prstGeom>
        <a:solidFill>
          <a:schemeClr val="accent5">
            <a:lumMod val="40000"/>
            <a:lumOff val="60000"/>
            <a:alpha val="89804"/>
          </a:schemeClr>
        </a:solidFill>
        <a:ln w="15875" cap="flat" cmpd="sng" algn="ctr">
          <a:solidFill>
            <a:schemeClr val="accent5">
              <a:lumMod val="40000"/>
              <a:lumOff val="60000"/>
              <a:alpha val="9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Digital tools often save students and teachers more than just cash. Another thing to consider when comparing tools is whether they can make studying more efficient. Technology can help students learn smarter, not harder. Try to find tools that follow this idea. Advanced students often already have intense schedules, so why not find ways to make use of usually wasted time?</a:t>
          </a:r>
          <a:endParaRPr lang="en-US" sz="1800" kern="1200" dirty="0">
            <a:solidFill>
              <a:schemeClr val="bg1"/>
            </a:solidFill>
            <a:latin typeface="Arial" panose="020B0604020202020204" pitchFamily="34" charset="0"/>
            <a:cs typeface="Arial" panose="020B0604020202020204" pitchFamily="34" charset="0"/>
          </a:endParaRPr>
        </a:p>
      </dsp:txBody>
      <dsp:txXfrm>
        <a:off x="3242161" y="930628"/>
        <a:ext cx="2841444" cy="4589639"/>
      </dsp:txXfrm>
    </dsp:sp>
    <dsp:sp modelId="{15ECC439-6ECD-469F-B6C0-819738F2BA97}">
      <dsp:nvSpPr>
        <dsp:cNvPr id="0" name=""/>
        <dsp:cNvSpPr/>
      </dsp:nvSpPr>
      <dsp:spPr>
        <a:xfrm>
          <a:off x="6481408" y="195052"/>
          <a:ext cx="2841444" cy="694544"/>
        </a:xfrm>
        <a:prstGeom prst="rect">
          <a:avLst/>
        </a:prstGeom>
        <a:solidFill>
          <a:srgbClr val="FF5050"/>
        </a:solidFill>
        <a:ln w="15875" cap="flat" cmpd="sng" algn="ctr">
          <a:solidFill>
            <a:srgbClr val="FF000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smtClean="0">
              <a:solidFill>
                <a:schemeClr val="bg1"/>
              </a:solidFill>
              <a:latin typeface="Arial" panose="020B0604020202020204" pitchFamily="34" charset="0"/>
              <a:cs typeface="Arial" panose="020B0604020202020204" pitchFamily="34" charset="0"/>
            </a:rPr>
            <a:t>Familiarity with Technology</a:t>
          </a:r>
          <a:endParaRPr lang="en-US" sz="1800" u="none" kern="1200" dirty="0">
            <a:solidFill>
              <a:schemeClr val="bg1"/>
            </a:solidFill>
            <a:latin typeface="Arial" panose="020B0604020202020204" pitchFamily="34" charset="0"/>
            <a:cs typeface="Arial" panose="020B0604020202020204" pitchFamily="34" charset="0"/>
          </a:endParaRPr>
        </a:p>
      </dsp:txBody>
      <dsp:txXfrm>
        <a:off x="6481408" y="195052"/>
        <a:ext cx="2841444" cy="694544"/>
      </dsp:txXfrm>
    </dsp:sp>
    <dsp:sp modelId="{9D85ABC5-7FCB-4D40-BC60-C4DC7C9E2FF8}">
      <dsp:nvSpPr>
        <dsp:cNvPr id="0" name=""/>
        <dsp:cNvSpPr/>
      </dsp:nvSpPr>
      <dsp:spPr>
        <a:xfrm>
          <a:off x="6481408" y="930628"/>
          <a:ext cx="2841444" cy="4589639"/>
        </a:xfrm>
        <a:prstGeom prst="rect">
          <a:avLst/>
        </a:prstGeom>
        <a:solidFill>
          <a:srgbClr val="F6A8A8">
            <a:alpha val="89804"/>
          </a:srgbClr>
        </a:solidFill>
        <a:ln w="15875" cap="flat" cmpd="sng" algn="ctr">
          <a:solidFill>
            <a:srgbClr val="FF5050">
              <a:alpha val="90000"/>
            </a:srgb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How comfortable the student is with digital tools is an important aspect to consider. Think about tools they have used previously and how they compare to the potential selection. Even if the student lacks experience with digital tools, a new tool could be a valuable learning experience</a:t>
          </a:r>
          <a:r>
            <a:rPr lang="el-GR" sz="2000" kern="1200" dirty="0" smtClean="0">
              <a:latin typeface="Arial" panose="020B0604020202020204" pitchFamily="34" charset="0"/>
              <a:cs typeface="Arial" panose="020B0604020202020204" pitchFamily="34" charset="0"/>
            </a:rPr>
            <a:t>.</a:t>
          </a:r>
          <a:endParaRPr lang="en-US" sz="2000" kern="1200" dirty="0">
            <a:latin typeface="Arial" panose="020B0604020202020204" pitchFamily="34" charset="0"/>
            <a:cs typeface="Arial" panose="020B0604020202020204" pitchFamily="34" charset="0"/>
          </a:endParaRPr>
        </a:p>
      </dsp:txBody>
      <dsp:txXfrm>
        <a:off x="6481408" y="930628"/>
        <a:ext cx="2841444" cy="45896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8E3F8-E764-4F36-942F-FF5D52B757B5}">
      <dsp:nvSpPr>
        <dsp:cNvPr id="0" name=""/>
        <dsp:cNvSpPr/>
      </dsp:nvSpPr>
      <dsp:spPr>
        <a:xfrm>
          <a:off x="2914" y="99077"/>
          <a:ext cx="2841444" cy="692262"/>
        </a:xfrm>
        <a:prstGeom prst="rect">
          <a:avLst/>
        </a:prstGeom>
        <a:solidFill>
          <a:srgbClr val="F0D6C6"/>
        </a:solidFill>
        <a:ln w="15875" cap="flat" cmpd="sng" algn="ctr">
          <a:solidFill>
            <a:srgbClr val="FCF2E8"/>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anose="020B0604020202020204" pitchFamily="34" charset="0"/>
              <a:cs typeface="Arial" panose="020B0604020202020204" pitchFamily="34" charset="0"/>
            </a:rPr>
            <a:t>Personal and Academic Interests</a:t>
          </a:r>
          <a:endParaRPr lang="en-US" sz="2000" u="none" kern="1200" dirty="0">
            <a:solidFill>
              <a:schemeClr val="bg1"/>
            </a:solidFill>
            <a:latin typeface="Arial" panose="020B0604020202020204" pitchFamily="34" charset="0"/>
            <a:cs typeface="Arial" panose="020B0604020202020204" pitchFamily="34" charset="0"/>
          </a:endParaRPr>
        </a:p>
      </dsp:txBody>
      <dsp:txXfrm>
        <a:off x="2914" y="99077"/>
        <a:ext cx="2841444" cy="692262"/>
      </dsp:txXfrm>
    </dsp:sp>
    <dsp:sp modelId="{84202203-E1DD-415E-9B7A-5C2E76DC92F3}">
      <dsp:nvSpPr>
        <dsp:cNvPr id="0" name=""/>
        <dsp:cNvSpPr/>
      </dsp:nvSpPr>
      <dsp:spPr>
        <a:xfrm>
          <a:off x="2914" y="839866"/>
          <a:ext cx="2841444" cy="4743360"/>
        </a:xfrm>
        <a:prstGeom prst="rect">
          <a:avLst/>
        </a:prstGeom>
        <a:solidFill>
          <a:srgbClr val="FCF2E8">
            <a:alpha val="90000"/>
          </a:srgbClr>
        </a:solidFill>
        <a:ln w="15875" cap="flat" cmpd="sng" algn="ctr">
          <a:solidFill>
            <a:srgbClr val="FCF2E8">
              <a:alpha val="90000"/>
            </a:srgb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It is important to think about the student’s strengths and interests. A tool can either allow a student to push their already strong skills to the next level or let the student work on an interesting, but unfamiliar subject. Technology is all about removing limitations and building connections. A quality digital tool should connect the advanced student with new, useful content and experiences.</a:t>
          </a:r>
          <a:endParaRPr lang="el-GR" sz="1800" kern="1200" dirty="0">
            <a:solidFill>
              <a:schemeClr val="bg1"/>
            </a:solidFill>
            <a:latin typeface="Arial" panose="020B0604020202020204" pitchFamily="34" charset="0"/>
            <a:cs typeface="Arial" panose="020B0604020202020204" pitchFamily="34" charset="0"/>
          </a:endParaRPr>
        </a:p>
      </dsp:txBody>
      <dsp:txXfrm>
        <a:off x="2914" y="839866"/>
        <a:ext cx="2841444" cy="4743360"/>
      </dsp:txXfrm>
    </dsp:sp>
    <dsp:sp modelId="{7C649CD7-FBAB-4970-8C38-009EB374EFDF}">
      <dsp:nvSpPr>
        <dsp:cNvPr id="0" name=""/>
        <dsp:cNvSpPr/>
      </dsp:nvSpPr>
      <dsp:spPr>
        <a:xfrm>
          <a:off x="3242161" y="119333"/>
          <a:ext cx="2841444" cy="692262"/>
        </a:xfrm>
        <a:prstGeom prst="rect">
          <a:avLst/>
        </a:prstGeom>
        <a:solidFill>
          <a:srgbClr val="00B0F0"/>
        </a:solidFill>
        <a:ln w="15875" cap="flat" cmpd="sng" algn="ctr">
          <a:solidFill>
            <a:schemeClr val="tx2">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anose="020B0604020202020204" pitchFamily="34" charset="0"/>
              <a:cs typeface="Arial" panose="020B0604020202020204" pitchFamily="34" charset="0"/>
            </a:rPr>
            <a:t>Chances to Explore and Create</a:t>
          </a:r>
          <a:endParaRPr lang="en-US" sz="2000" u="none" kern="1200" dirty="0">
            <a:solidFill>
              <a:schemeClr val="bg1"/>
            </a:solidFill>
            <a:latin typeface="Arial" panose="020B0604020202020204" pitchFamily="34" charset="0"/>
            <a:cs typeface="Arial" panose="020B0604020202020204" pitchFamily="34" charset="0"/>
          </a:endParaRPr>
        </a:p>
      </dsp:txBody>
      <dsp:txXfrm>
        <a:off x="3242161" y="119333"/>
        <a:ext cx="2841444" cy="692262"/>
      </dsp:txXfrm>
    </dsp:sp>
    <dsp:sp modelId="{965CC436-74B6-4F9C-AACC-D7CBE6C3CC6E}">
      <dsp:nvSpPr>
        <dsp:cNvPr id="0" name=""/>
        <dsp:cNvSpPr/>
      </dsp:nvSpPr>
      <dsp:spPr>
        <a:xfrm>
          <a:off x="3242161" y="854001"/>
          <a:ext cx="2841444" cy="4743360"/>
        </a:xfrm>
        <a:prstGeom prst="rect">
          <a:avLst/>
        </a:prstGeom>
        <a:solidFill>
          <a:schemeClr val="tx2">
            <a:lumMod val="90000"/>
            <a:alpha val="89804"/>
          </a:schemeClr>
        </a:solidFill>
        <a:ln w="15875" cap="flat" cmpd="sng" algn="ctr">
          <a:solidFill>
            <a:schemeClr val="accent2">
              <a:lumMod val="40000"/>
              <a:lumOff val="60000"/>
              <a:alpha val="9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Many digital tools also equip students with the freedom to explore their own ideas. As project-based learning becomes increasingly popular, these tools will be useful to advanced students as they embark on projects for class and those emerging from their own unique interests.</a:t>
          </a:r>
          <a:endParaRPr lang="en-US" sz="2000" kern="1200" dirty="0">
            <a:solidFill>
              <a:schemeClr val="bg1"/>
            </a:solidFill>
            <a:latin typeface="Arial" panose="020B0604020202020204" pitchFamily="34" charset="0"/>
            <a:cs typeface="Arial" panose="020B0604020202020204" pitchFamily="34" charset="0"/>
          </a:endParaRPr>
        </a:p>
      </dsp:txBody>
      <dsp:txXfrm>
        <a:off x="3242161" y="854001"/>
        <a:ext cx="2841444" cy="4743360"/>
      </dsp:txXfrm>
    </dsp:sp>
    <dsp:sp modelId="{15ECC439-6ECD-469F-B6C0-819738F2BA97}">
      <dsp:nvSpPr>
        <dsp:cNvPr id="0" name=""/>
        <dsp:cNvSpPr/>
      </dsp:nvSpPr>
      <dsp:spPr>
        <a:xfrm>
          <a:off x="6481408" y="119333"/>
          <a:ext cx="2841444" cy="692262"/>
        </a:xfrm>
        <a:prstGeom prst="rect">
          <a:avLst/>
        </a:prstGeom>
        <a:solidFill>
          <a:srgbClr val="D05ED3"/>
        </a:solidFill>
        <a:ln w="15875" cap="flat" cmpd="sng" algn="ctr">
          <a:solidFill>
            <a:srgbClr val="D05ED3"/>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Arial" panose="020B0604020202020204" pitchFamily="34" charset="0"/>
              <a:cs typeface="Arial" panose="020B0604020202020204" pitchFamily="34" charset="0"/>
            </a:rPr>
            <a:t>Feedback and Practice Opportunities</a:t>
          </a:r>
          <a:endParaRPr lang="en-US" sz="1800" u="none" kern="1200" dirty="0">
            <a:solidFill>
              <a:schemeClr val="bg1"/>
            </a:solidFill>
            <a:latin typeface="Arial" panose="020B0604020202020204" pitchFamily="34" charset="0"/>
            <a:cs typeface="Arial" panose="020B0604020202020204" pitchFamily="34" charset="0"/>
          </a:endParaRPr>
        </a:p>
      </dsp:txBody>
      <dsp:txXfrm>
        <a:off x="6481408" y="119333"/>
        <a:ext cx="2841444" cy="692262"/>
      </dsp:txXfrm>
    </dsp:sp>
    <dsp:sp modelId="{9D85ABC5-7FCB-4D40-BC60-C4DC7C9E2FF8}">
      <dsp:nvSpPr>
        <dsp:cNvPr id="0" name=""/>
        <dsp:cNvSpPr/>
      </dsp:nvSpPr>
      <dsp:spPr>
        <a:xfrm>
          <a:off x="6481408" y="854001"/>
          <a:ext cx="2841444" cy="4743360"/>
        </a:xfrm>
        <a:prstGeom prst="rect">
          <a:avLst/>
        </a:prstGeom>
        <a:solidFill>
          <a:srgbClr val="EEC3EF">
            <a:alpha val="89804"/>
          </a:srgbClr>
        </a:solidFill>
        <a:ln w="15875" cap="flat" cmpd="sng" algn="ctr">
          <a:solidFill>
            <a:srgbClr val="F79BEC">
              <a:alpha val="90000"/>
            </a:srgb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Some digital tools can provide educators and parents with insight into the real capabilities of their students. They also provide a more comfortable environment for practicing material. Often, more advanced students are reticent to practice material if they are unsure about it. A tool which provides useful feedback without any potential for low grades may be an appropriate choice for students to practice while also not worrying about test scores or embarrassment. </a:t>
          </a:r>
          <a:endParaRPr lang="en-US" sz="1600" kern="1200" dirty="0">
            <a:latin typeface="Arial" panose="020B0604020202020204" pitchFamily="34" charset="0"/>
            <a:cs typeface="Arial" panose="020B0604020202020204" pitchFamily="34" charset="0"/>
          </a:endParaRPr>
        </a:p>
      </dsp:txBody>
      <dsp:txXfrm>
        <a:off x="6481408" y="854001"/>
        <a:ext cx="2841444" cy="474336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C2E3A-3E4A-41D9-B206-A5CDB916497F}">
      <dsp:nvSpPr>
        <dsp:cNvPr id="0" name=""/>
        <dsp:cNvSpPr/>
      </dsp:nvSpPr>
      <dsp:spPr>
        <a:xfrm rot="5400000">
          <a:off x="4604236" y="-2460811"/>
          <a:ext cx="1376830" cy="6441283"/>
        </a:xfrm>
        <a:prstGeom prst="round2SameRect">
          <a:avLst/>
        </a:prstGeom>
        <a:solidFill>
          <a:schemeClr val="tx2">
            <a:lumMod val="75000"/>
            <a:alpha val="90000"/>
          </a:schemeClr>
        </a:solidFill>
        <a:ln w="15875"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u="none" kern="1200" dirty="0" smtClean="0">
              <a:solidFill>
                <a:schemeClr val="bg1"/>
              </a:solidFill>
              <a:latin typeface="Arial" panose="020B0604020202020204" pitchFamily="34" charset="0"/>
              <a:cs typeface="Arial" panose="020B0604020202020204" pitchFamily="34" charset="0"/>
            </a:rPr>
            <a:t>This refers to an understanding of the available technologies and their capabilities. It includes knowledge about specific tools, software, and hardware, as well as the ability to use them effectively.</a:t>
          </a:r>
          <a:endParaRPr lang="en-US" sz="2000" u="none" kern="1200" dirty="0">
            <a:solidFill>
              <a:schemeClr val="bg1"/>
            </a:solidFill>
            <a:latin typeface="Arial" panose="020B0604020202020204" pitchFamily="34" charset="0"/>
            <a:cs typeface="Arial" panose="020B0604020202020204" pitchFamily="34" charset="0"/>
          </a:endParaRPr>
        </a:p>
      </dsp:txBody>
      <dsp:txXfrm rot="-5400000">
        <a:off x="2072010" y="138626"/>
        <a:ext cx="6374072" cy="1242408"/>
      </dsp:txXfrm>
    </dsp:sp>
    <dsp:sp modelId="{EBF461D3-7FF9-4A7E-8DC6-CB7FA008317E}">
      <dsp:nvSpPr>
        <dsp:cNvPr id="0" name=""/>
        <dsp:cNvSpPr/>
      </dsp:nvSpPr>
      <dsp:spPr>
        <a:xfrm>
          <a:off x="787" y="1306"/>
          <a:ext cx="2071222" cy="1517047"/>
        </a:xfrm>
        <a:prstGeom prst="roundRect">
          <a:avLst/>
        </a:prstGeom>
        <a:solidFill>
          <a:schemeClr val="tx2">
            <a:lumMod val="50000"/>
          </a:schemeClr>
        </a:solidFill>
        <a:ln w="15875" cap="flat" cmpd="sng" algn="ctr">
          <a:solidFill>
            <a:schemeClr val="bg2">
              <a:lumMod val="60000"/>
              <a:lumOff val="4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u="none" kern="1200" dirty="0" smtClean="0">
              <a:solidFill>
                <a:schemeClr val="bg1"/>
              </a:solidFill>
              <a:latin typeface="Arial" panose="020B0604020202020204" pitchFamily="34" charset="0"/>
              <a:cs typeface="Arial" panose="020B0604020202020204" pitchFamily="34" charset="0"/>
            </a:rPr>
            <a:t>Technological Knowledge (TK)</a:t>
          </a:r>
          <a:endParaRPr lang="en-US" sz="2000" u="none" kern="1200" dirty="0">
            <a:solidFill>
              <a:schemeClr val="bg1"/>
            </a:solidFill>
            <a:latin typeface="Arial" panose="020B0604020202020204" pitchFamily="34" charset="0"/>
            <a:cs typeface="Arial" panose="020B0604020202020204" pitchFamily="34" charset="0"/>
          </a:endParaRPr>
        </a:p>
      </dsp:txBody>
      <dsp:txXfrm>
        <a:off x="74843" y="75362"/>
        <a:ext cx="1923110" cy="1368935"/>
      </dsp:txXfrm>
    </dsp:sp>
    <dsp:sp modelId="{4DAC5437-7F89-4356-93DF-0069D66CD19E}">
      <dsp:nvSpPr>
        <dsp:cNvPr id="0" name=""/>
        <dsp:cNvSpPr/>
      </dsp:nvSpPr>
      <dsp:spPr>
        <a:xfrm rot="5400000">
          <a:off x="4607507" y="-747733"/>
          <a:ext cx="1380530" cy="6430403"/>
        </a:xfrm>
        <a:prstGeom prst="round2SameRect">
          <a:avLst/>
        </a:prstGeom>
        <a:solidFill>
          <a:srgbClr val="F0D6C6">
            <a:alpha val="90000"/>
          </a:srgbClr>
        </a:solidFill>
        <a:ln w="15875"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u="none" kern="1200" dirty="0" smtClean="0">
              <a:solidFill>
                <a:schemeClr val="bg1"/>
              </a:solidFill>
              <a:latin typeface="Arial" panose="020B0604020202020204" pitchFamily="34" charset="0"/>
              <a:cs typeface="Arial" panose="020B0604020202020204" pitchFamily="34" charset="0"/>
            </a:rPr>
            <a:t>Pedagogical knowledge is about the art and science of teaching. It includes an understanding of teaching strategies, instructional methods, classroom management, and the ability to design and deliver effective lessons.</a:t>
          </a:r>
          <a:endParaRPr lang="en-US" sz="2000" u="none" kern="1200" dirty="0">
            <a:solidFill>
              <a:schemeClr val="bg1"/>
            </a:solidFill>
            <a:latin typeface="Arial" panose="020B0604020202020204" pitchFamily="34" charset="0"/>
            <a:cs typeface="Arial" panose="020B0604020202020204" pitchFamily="34" charset="0"/>
          </a:endParaRPr>
        </a:p>
      </dsp:txBody>
      <dsp:txXfrm rot="-5400000">
        <a:off x="2082571" y="1844595"/>
        <a:ext cx="6363011" cy="1245746"/>
      </dsp:txXfrm>
    </dsp:sp>
    <dsp:sp modelId="{27B33319-F21F-42FE-B906-D5446888E09E}">
      <dsp:nvSpPr>
        <dsp:cNvPr id="0" name=""/>
        <dsp:cNvSpPr/>
      </dsp:nvSpPr>
      <dsp:spPr>
        <a:xfrm>
          <a:off x="787" y="1604636"/>
          <a:ext cx="2081782" cy="1725662"/>
        </a:xfrm>
        <a:prstGeom prst="roundRect">
          <a:avLst/>
        </a:prstGeom>
        <a:solidFill>
          <a:srgbClr val="E68686"/>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u="none" kern="1200" dirty="0" smtClean="0">
              <a:solidFill>
                <a:schemeClr val="bg1"/>
              </a:solidFill>
              <a:latin typeface="Arial" panose="020B0604020202020204" pitchFamily="34" charset="0"/>
              <a:cs typeface="Arial" panose="020B0604020202020204" pitchFamily="34" charset="0"/>
            </a:rPr>
            <a:t>Pedagogical Knowledge (PK)</a:t>
          </a:r>
          <a:endParaRPr lang="en-US" sz="2000" u="none" kern="1200" dirty="0">
            <a:solidFill>
              <a:schemeClr val="bg1"/>
            </a:solidFill>
            <a:latin typeface="Arial" panose="020B0604020202020204" pitchFamily="34" charset="0"/>
            <a:cs typeface="Arial" panose="020B0604020202020204" pitchFamily="34" charset="0"/>
          </a:endParaRPr>
        </a:p>
      </dsp:txBody>
      <dsp:txXfrm>
        <a:off x="85027" y="1688876"/>
        <a:ext cx="1913302" cy="1557182"/>
      </dsp:txXfrm>
    </dsp:sp>
    <dsp:sp modelId="{B5CDA9B0-4F10-467C-9DBF-4922F8C8CD6F}">
      <dsp:nvSpPr>
        <dsp:cNvPr id="0" name=""/>
        <dsp:cNvSpPr/>
      </dsp:nvSpPr>
      <dsp:spPr>
        <a:xfrm rot="5400000">
          <a:off x="4511585" y="1116279"/>
          <a:ext cx="1584254" cy="6418505"/>
        </a:xfrm>
        <a:prstGeom prst="round2SameRect">
          <a:avLst/>
        </a:prstGeom>
        <a:solidFill>
          <a:schemeClr val="accent6">
            <a:lumMod val="40000"/>
            <a:lumOff val="60000"/>
            <a:alpha val="90000"/>
          </a:schemeClr>
        </a:solidFill>
        <a:ln w="15875"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u="none" kern="1200" dirty="0" smtClean="0">
              <a:solidFill>
                <a:schemeClr val="bg1"/>
              </a:solidFill>
              <a:latin typeface="Arial" panose="020B0604020202020204" pitchFamily="34" charset="0"/>
              <a:cs typeface="Arial" panose="020B0604020202020204" pitchFamily="34" charset="0"/>
            </a:rPr>
            <a:t>Content knowledge is the understanding of the subject matter being taught. It includes knowledge of key concepts, principles, theories, and the ability to convey this content to students in a meaningful way.</a:t>
          </a:r>
          <a:endParaRPr lang="en-US" sz="2000" u="none" kern="1200" dirty="0">
            <a:solidFill>
              <a:schemeClr val="bg1"/>
            </a:solidFill>
            <a:latin typeface="Arial" panose="020B0604020202020204" pitchFamily="34" charset="0"/>
            <a:cs typeface="Arial" panose="020B0604020202020204" pitchFamily="34" charset="0"/>
          </a:endParaRPr>
        </a:p>
      </dsp:txBody>
      <dsp:txXfrm rot="-5400000">
        <a:off x="2094460" y="3610742"/>
        <a:ext cx="6341168" cy="1429580"/>
      </dsp:txXfrm>
    </dsp:sp>
    <dsp:sp modelId="{01B0BAC5-008B-4EB5-B8D6-3CBBCDCE6E87}">
      <dsp:nvSpPr>
        <dsp:cNvPr id="0" name=""/>
        <dsp:cNvSpPr/>
      </dsp:nvSpPr>
      <dsp:spPr>
        <a:xfrm>
          <a:off x="787" y="3416582"/>
          <a:ext cx="2093673" cy="1817899"/>
        </a:xfrm>
        <a:prstGeom prst="roundRect">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u="none" kern="1200" dirty="0" smtClean="0">
              <a:solidFill>
                <a:schemeClr val="bg1"/>
              </a:solidFill>
              <a:latin typeface="Arial" panose="020B0604020202020204" pitchFamily="34" charset="0"/>
              <a:cs typeface="Arial" panose="020B0604020202020204" pitchFamily="34" charset="0"/>
            </a:rPr>
            <a:t>Content Knowledge (CK)</a:t>
          </a:r>
          <a:endParaRPr lang="en-US" sz="2000" u="none" kern="1200" dirty="0">
            <a:solidFill>
              <a:schemeClr val="bg1"/>
            </a:solidFill>
            <a:latin typeface="Arial" panose="020B0604020202020204" pitchFamily="34" charset="0"/>
            <a:cs typeface="Arial" panose="020B0604020202020204" pitchFamily="34" charset="0"/>
          </a:endParaRPr>
        </a:p>
      </dsp:txBody>
      <dsp:txXfrm>
        <a:off x="89530" y="3505325"/>
        <a:ext cx="1916187" cy="164041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C2E3A-3E4A-41D9-B206-A5CDB916497F}">
      <dsp:nvSpPr>
        <dsp:cNvPr id="0" name=""/>
        <dsp:cNvSpPr/>
      </dsp:nvSpPr>
      <dsp:spPr>
        <a:xfrm rot="5400000">
          <a:off x="4774555" y="-2648232"/>
          <a:ext cx="1036192" cy="6441283"/>
        </a:xfrm>
        <a:prstGeom prst="round2SameRect">
          <a:avLst/>
        </a:prstGeom>
        <a:solidFill>
          <a:schemeClr val="accent3">
            <a:lumMod val="40000"/>
            <a:lumOff val="60000"/>
            <a:alpha val="90000"/>
          </a:schemeClr>
        </a:solidFill>
        <a:ln w="15875"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This is the knowledge of how to effectively teach using technology. It involves understanding how technology can support different pedagogical approaches and enhance the learning experience.</a:t>
          </a:r>
          <a:endParaRPr lang="en-US" sz="1800" u="none" kern="1200" dirty="0">
            <a:solidFill>
              <a:schemeClr val="bg1"/>
            </a:solidFill>
            <a:latin typeface="Arial" panose="020B0604020202020204" pitchFamily="34" charset="0"/>
            <a:cs typeface="Arial" panose="020B0604020202020204" pitchFamily="34" charset="0"/>
          </a:endParaRPr>
        </a:p>
      </dsp:txBody>
      <dsp:txXfrm rot="-5400000">
        <a:off x="2072010" y="104896"/>
        <a:ext cx="6390700" cy="935026"/>
      </dsp:txXfrm>
    </dsp:sp>
    <dsp:sp modelId="{EBF461D3-7FF9-4A7E-8DC6-CB7FA008317E}">
      <dsp:nvSpPr>
        <dsp:cNvPr id="0" name=""/>
        <dsp:cNvSpPr/>
      </dsp:nvSpPr>
      <dsp:spPr>
        <a:xfrm>
          <a:off x="787" y="1549"/>
          <a:ext cx="2071222" cy="1141718"/>
        </a:xfrm>
        <a:prstGeom prst="roundRect">
          <a:avLst/>
        </a:prstGeom>
        <a:solidFill>
          <a:schemeClr val="accent3">
            <a:lumMod val="60000"/>
            <a:lumOff val="40000"/>
          </a:schemeClr>
        </a:solidFill>
        <a:ln w="15875" cap="flat" cmpd="sng" algn="ctr">
          <a:solidFill>
            <a:schemeClr val="accent3"/>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u="none" kern="1200" dirty="0" smtClean="0">
              <a:solidFill>
                <a:schemeClr val="bg1"/>
              </a:solidFill>
              <a:latin typeface="Arial" panose="020B0604020202020204" pitchFamily="34" charset="0"/>
              <a:cs typeface="Arial" panose="020B0604020202020204" pitchFamily="34" charset="0"/>
            </a:rPr>
            <a:t>Technological Pedagogical Knowledge (TPK)</a:t>
          </a:r>
          <a:endParaRPr lang="en-US" sz="2000" u="none" kern="1200" dirty="0">
            <a:solidFill>
              <a:schemeClr val="bg1"/>
            </a:solidFill>
            <a:latin typeface="Arial" panose="020B0604020202020204" pitchFamily="34" charset="0"/>
            <a:cs typeface="Arial" panose="020B0604020202020204" pitchFamily="34" charset="0"/>
          </a:endParaRPr>
        </a:p>
      </dsp:txBody>
      <dsp:txXfrm>
        <a:off x="56521" y="57283"/>
        <a:ext cx="1959754" cy="1030250"/>
      </dsp:txXfrm>
    </dsp:sp>
    <dsp:sp modelId="{4DAC5437-7F89-4356-93DF-0069D66CD19E}">
      <dsp:nvSpPr>
        <dsp:cNvPr id="0" name=""/>
        <dsp:cNvSpPr/>
      </dsp:nvSpPr>
      <dsp:spPr>
        <a:xfrm rot="5400000">
          <a:off x="4778284" y="-1357637"/>
          <a:ext cx="1038976" cy="6430403"/>
        </a:xfrm>
        <a:prstGeom prst="round2SameRect">
          <a:avLst/>
        </a:prstGeom>
        <a:solidFill>
          <a:schemeClr val="accent6">
            <a:lumMod val="60000"/>
            <a:lumOff val="40000"/>
            <a:alpha val="90000"/>
          </a:schemeClr>
        </a:solidFill>
        <a:ln w="15875"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TCK is the knowledge of how to use technology to teach specific content. It involves understanding how technology can be applied to make content more accessible and engaging for students.</a:t>
          </a:r>
          <a:endParaRPr lang="en-US" sz="1800" u="none" kern="1200" dirty="0">
            <a:solidFill>
              <a:schemeClr val="bg1"/>
            </a:solidFill>
            <a:latin typeface="Arial" panose="020B0604020202020204" pitchFamily="34" charset="0"/>
            <a:cs typeface="Arial" panose="020B0604020202020204" pitchFamily="34" charset="0"/>
          </a:endParaRPr>
        </a:p>
      </dsp:txBody>
      <dsp:txXfrm rot="-5400000">
        <a:off x="2082571" y="1388795"/>
        <a:ext cx="6379684" cy="937538"/>
      </dsp:txXfrm>
    </dsp:sp>
    <dsp:sp modelId="{27B33319-F21F-42FE-B906-D5446888E09E}">
      <dsp:nvSpPr>
        <dsp:cNvPr id="0" name=""/>
        <dsp:cNvSpPr/>
      </dsp:nvSpPr>
      <dsp:spPr>
        <a:xfrm>
          <a:off x="787" y="1208203"/>
          <a:ext cx="2081782" cy="1298720"/>
        </a:xfrm>
        <a:prstGeom prst="roundRect">
          <a:avLst/>
        </a:prstGeom>
        <a:solidFill>
          <a:srgbClr val="FFFF00"/>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u="none" kern="1200" dirty="0" smtClean="0">
              <a:solidFill>
                <a:schemeClr val="bg1"/>
              </a:solidFill>
              <a:latin typeface="Arial" panose="020B0604020202020204" pitchFamily="34" charset="0"/>
              <a:cs typeface="Arial" panose="020B0604020202020204" pitchFamily="34" charset="0"/>
            </a:rPr>
            <a:t>Technological Content Knowledge (TCK)</a:t>
          </a:r>
          <a:endParaRPr lang="en-US" sz="2000" u="none" kern="1200" dirty="0">
            <a:solidFill>
              <a:schemeClr val="bg1"/>
            </a:solidFill>
            <a:latin typeface="Arial" panose="020B0604020202020204" pitchFamily="34" charset="0"/>
            <a:cs typeface="Arial" panose="020B0604020202020204" pitchFamily="34" charset="0"/>
          </a:endParaRPr>
        </a:p>
      </dsp:txBody>
      <dsp:txXfrm>
        <a:off x="64185" y="1271601"/>
        <a:ext cx="1954986" cy="1171924"/>
      </dsp:txXfrm>
    </dsp:sp>
    <dsp:sp modelId="{F46BBA0D-11B0-4411-BA46-9908AC4D812B}">
      <dsp:nvSpPr>
        <dsp:cNvPr id="0" name=""/>
        <dsp:cNvSpPr/>
      </dsp:nvSpPr>
      <dsp:spPr>
        <a:xfrm rot="5400000">
          <a:off x="4774741" y="10571"/>
          <a:ext cx="1048867" cy="6421299"/>
        </a:xfrm>
        <a:prstGeom prst="round2SameRect">
          <a:avLst/>
        </a:prstGeom>
        <a:solidFill>
          <a:srgbClr val="EEC3EF">
            <a:alpha val="90000"/>
          </a:srgbClr>
        </a:solidFill>
        <a:ln w="15875"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171450" lvl="1" indent="-171450" algn="l" defTabSz="800100">
            <a:lnSpc>
              <a:spcPct val="90000"/>
            </a:lnSpc>
            <a:spcBef>
              <a:spcPct val="0"/>
            </a:spcBef>
            <a:spcAft>
              <a:spcPct val="15000"/>
            </a:spcAft>
            <a:buChar char="••"/>
          </a:pPr>
          <a:r>
            <a:rPr lang="en-US" sz="1800" u="none" kern="1200" dirty="0" smtClean="0">
              <a:solidFill>
                <a:schemeClr val="bg1"/>
              </a:solidFill>
              <a:latin typeface="Arial" panose="020B0604020202020204" pitchFamily="34" charset="0"/>
              <a:cs typeface="Arial" panose="020B0604020202020204" pitchFamily="34" charset="0"/>
            </a:rPr>
            <a:t>PCK is the knowledge of how to teach a particular content area. It involves understanding the most effective pedagogical strategies for conveying specific content to students.</a:t>
          </a:r>
          <a:endParaRPr lang="en-US" sz="1800" u="none" kern="1200" dirty="0">
            <a:solidFill>
              <a:schemeClr val="bg1"/>
            </a:solidFill>
            <a:latin typeface="Arial" panose="020B0604020202020204" pitchFamily="34" charset="0"/>
            <a:cs typeface="Arial" panose="020B0604020202020204" pitchFamily="34" charset="0"/>
          </a:endParaRPr>
        </a:p>
      </dsp:txBody>
      <dsp:txXfrm rot="-5400000">
        <a:off x="2088526" y="2747988"/>
        <a:ext cx="6370098" cy="946465"/>
      </dsp:txXfrm>
    </dsp:sp>
    <dsp:sp modelId="{A61519A6-7A33-405F-ADA4-D65DBF22E6FF}">
      <dsp:nvSpPr>
        <dsp:cNvPr id="0" name=""/>
        <dsp:cNvSpPr/>
      </dsp:nvSpPr>
      <dsp:spPr>
        <a:xfrm>
          <a:off x="0" y="2561704"/>
          <a:ext cx="2087738" cy="1298720"/>
        </a:xfrm>
        <a:prstGeom prst="roundRect">
          <a:avLst/>
        </a:prstGeom>
        <a:solidFill>
          <a:srgbClr val="F79BEC"/>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u="none" kern="1200" dirty="0" smtClean="0">
              <a:solidFill>
                <a:schemeClr val="bg1"/>
              </a:solidFill>
              <a:latin typeface="Arial" panose="020B0604020202020204" pitchFamily="34" charset="0"/>
              <a:cs typeface="Arial" panose="020B0604020202020204" pitchFamily="34" charset="0"/>
            </a:rPr>
            <a:t>Pedagogical Content Knowledge (PCK)</a:t>
          </a:r>
          <a:endParaRPr lang="en-US" sz="1800" u="none" kern="1200" dirty="0">
            <a:solidFill>
              <a:schemeClr val="bg1"/>
            </a:solidFill>
            <a:latin typeface="Arial" panose="020B0604020202020204" pitchFamily="34" charset="0"/>
            <a:cs typeface="Arial" panose="020B0604020202020204" pitchFamily="34" charset="0"/>
          </a:endParaRPr>
        </a:p>
      </dsp:txBody>
      <dsp:txXfrm>
        <a:off x="63398" y="2625102"/>
        <a:ext cx="1960942" cy="1171924"/>
      </dsp:txXfrm>
    </dsp:sp>
    <dsp:sp modelId="{0576D326-14AD-4814-BBB2-329AF579F40C}">
      <dsp:nvSpPr>
        <dsp:cNvPr id="0" name=""/>
        <dsp:cNvSpPr/>
      </dsp:nvSpPr>
      <dsp:spPr>
        <a:xfrm rot="5400000">
          <a:off x="4760485" y="1351602"/>
          <a:ext cx="1038976" cy="6466550"/>
        </a:xfrm>
        <a:prstGeom prst="round2SameRect">
          <a:avLst/>
        </a:prstGeom>
        <a:solidFill>
          <a:schemeClr val="tx2">
            <a:lumMod val="75000"/>
            <a:alpha val="90000"/>
          </a:schemeClr>
        </a:solidFill>
        <a:ln w="15875"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u="none" kern="1200" dirty="0" smtClean="0">
              <a:solidFill>
                <a:schemeClr val="bg1"/>
              </a:solidFill>
              <a:latin typeface="Arial" panose="020B0604020202020204" pitchFamily="34" charset="0"/>
              <a:cs typeface="Arial" panose="020B0604020202020204" pitchFamily="34" charset="0"/>
            </a:rPr>
            <a:t>TPACK is the sweet spot where all three knowledge areas (TK, PK, and CK) intersect. It represents the knowledge needed to successfully integrate technology into teaching specific content in a way that is pedagogically sound</a:t>
          </a:r>
          <a:endParaRPr lang="en-US" sz="1600" u="none" kern="1200" dirty="0">
            <a:solidFill>
              <a:schemeClr val="bg1"/>
            </a:solidFill>
            <a:latin typeface="Arial" panose="020B0604020202020204" pitchFamily="34" charset="0"/>
            <a:cs typeface="Arial" panose="020B0604020202020204" pitchFamily="34" charset="0"/>
          </a:endParaRPr>
        </a:p>
      </dsp:txBody>
      <dsp:txXfrm rot="-5400000">
        <a:off x="2046699" y="4116108"/>
        <a:ext cx="6415831" cy="937538"/>
      </dsp:txXfrm>
    </dsp:sp>
    <dsp:sp modelId="{360DCBAE-227B-43D5-8D90-F1808BFC0D91}">
      <dsp:nvSpPr>
        <dsp:cNvPr id="0" name=""/>
        <dsp:cNvSpPr/>
      </dsp:nvSpPr>
      <dsp:spPr>
        <a:xfrm>
          <a:off x="787" y="3935517"/>
          <a:ext cx="2045911" cy="1298720"/>
        </a:xfrm>
        <a:prstGeom prst="round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u="none" kern="1200" dirty="0" smtClean="0">
              <a:solidFill>
                <a:schemeClr val="bg1"/>
              </a:solidFill>
              <a:latin typeface="Arial" panose="020B0604020202020204" pitchFamily="34" charset="0"/>
              <a:cs typeface="Arial" panose="020B0604020202020204" pitchFamily="34" charset="0"/>
            </a:rPr>
            <a:t>Technological Pedagogical Content Knowledge (TPACK)</a:t>
          </a:r>
          <a:endParaRPr lang="en-US" sz="1800" u="none" kern="1200" dirty="0">
            <a:solidFill>
              <a:schemeClr val="bg1"/>
            </a:solidFill>
            <a:latin typeface="Arial" panose="020B0604020202020204" pitchFamily="34" charset="0"/>
            <a:cs typeface="Arial" panose="020B0604020202020204" pitchFamily="34" charset="0"/>
          </a:endParaRPr>
        </a:p>
      </dsp:txBody>
      <dsp:txXfrm>
        <a:off x="64185" y="3998915"/>
        <a:ext cx="1919115" cy="11719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8E3F8-E764-4F36-942F-FF5D52B757B5}">
      <dsp:nvSpPr>
        <dsp:cNvPr id="0" name=""/>
        <dsp:cNvSpPr/>
      </dsp:nvSpPr>
      <dsp:spPr>
        <a:xfrm>
          <a:off x="2914" y="86641"/>
          <a:ext cx="2841444" cy="957001"/>
        </a:xfrm>
        <a:prstGeom prst="rect">
          <a:avLst/>
        </a:prstGeom>
        <a:solidFill>
          <a:schemeClr val="accent1">
            <a:lumMod val="60000"/>
            <a:lumOff val="40000"/>
          </a:schemeClr>
        </a:solidFill>
        <a:ln w="15875" cap="flat" cmpd="sng" algn="ctr">
          <a:solidFill>
            <a:schemeClr val="tx2">
              <a:lumMod val="5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u="none" kern="1200" dirty="0" smtClean="0">
              <a:solidFill>
                <a:schemeClr val="bg1"/>
              </a:solidFill>
              <a:latin typeface="Arial" panose="020B0604020202020204" pitchFamily="34" charset="0"/>
              <a:cs typeface="Arial" panose="020B0604020202020204" pitchFamily="34" charset="0"/>
            </a:rPr>
            <a:t>Interactive Simulations and Virtual Labs</a:t>
          </a:r>
          <a:endParaRPr lang="en-US" sz="2000" u="none" kern="1200" dirty="0">
            <a:solidFill>
              <a:schemeClr val="bg1"/>
            </a:solidFill>
            <a:latin typeface="Arial" panose="020B0604020202020204" pitchFamily="34" charset="0"/>
            <a:cs typeface="Arial" panose="020B0604020202020204" pitchFamily="34" charset="0"/>
          </a:endParaRPr>
        </a:p>
      </dsp:txBody>
      <dsp:txXfrm>
        <a:off x="2914" y="86641"/>
        <a:ext cx="2841444" cy="957001"/>
      </dsp:txXfrm>
    </dsp:sp>
    <dsp:sp modelId="{84202203-E1DD-415E-9B7A-5C2E76DC92F3}">
      <dsp:nvSpPr>
        <dsp:cNvPr id="0" name=""/>
        <dsp:cNvSpPr/>
      </dsp:nvSpPr>
      <dsp:spPr>
        <a:xfrm>
          <a:off x="2914" y="1070725"/>
          <a:ext cx="2841444" cy="4544004"/>
        </a:xfrm>
        <a:prstGeom prst="rect">
          <a:avLst/>
        </a:prstGeom>
        <a:solidFill>
          <a:schemeClr val="accent1">
            <a:lumMod val="40000"/>
            <a:lumOff val="60000"/>
            <a:alpha val="90000"/>
          </a:schemeClr>
        </a:solidFill>
        <a:ln w="15875" cap="flat" cmpd="sng" algn="ctr">
          <a:solidFill>
            <a:schemeClr val="tx2">
              <a:lumMod val="50000"/>
              <a:alpha val="9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u="none" kern="1200" dirty="0" smtClean="0">
              <a:solidFill>
                <a:schemeClr val="bg1"/>
              </a:solidFill>
              <a:latin typeface="Arial" panose="020B0604020202020204" pitchFamily="34" charset="0"/>
              <a:cs typeface="Arial" panose="020B0604020202020204" pitchFamily="34" charset="0"/>
            </a:rPr>
            <a:t>Digital tools offer interactive simulations and virtual laboratories that allow students to conduct experiments and explore scientific concepts in a safe and controlled environment. This enhances hands-on learning and provides access to experiments that may be challenging to perform in a physical lab</a:t>
          </a:r>
          <a:r>
            <a:rPr lang="en-US" sz="1900" kern="1200" dirty="0" smtClean="0"/>
            <a:t>.</a:t>
          </a:r>
          <a:endParaRPr lang="el-GR" sz="1900" kern="1200" dirty="0"/>
        </a:p>
      </dsp:txBody>
      <dsp:txXfrm>
        <a:off x="2914" y="1070725"/>
        <a:ext cx="2841444" cy="4544004"/>
      </dsp:txXfrm>
    </dsp:sp>
    <dsp:sp modelId="{7C649CD7-FBAB-4970-8C38-009EB374EFDF}">
      <dsp:nvSpPr>
        <dsp:cNvPr id="0" name=""/>
        <dsp:cNvSpPr/>
      </dsp:nvSpPr>
      <dsp:spPr>
        <a:xfrm>
          <a:off x="3242161" y="86641"/>
          <a:ext cx="2841444" cy="957001"/>
        </a:xfrm>
        <a:prstGeom prst="rect">
          <a:avLst/>
        </a:prstGeom>
        <a:solidFill>
          <a:srgbClr val="FFCB25"/>
        </a:solidFill>
        <a:ln w="15875" cap="flat" cmpd="sng" algn="ctr">
          <a:solidFill>
            <a:srgbClr val="FFC00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u="none" kern="1200" dirty="0" smtClean="0">
              <a:solidFill>
                <a:schemeClr val="bg1"/>
              </a:solidFill>
              <a:latin typeface="Arial" panose="020B0604020202020204" pitchFamily="34" charset="0"/>
              <a:cs typeface="Arial" panose="020B0604020202020204" pitchFamily="34" charset="0"/>
            </a:rPr>
            <a:t>Real-world Applications through Technology</a:t>
          </a:r>
          <a:endParaRPr lang="en-US" sz="2000" u="none" kern="1200" dirty="0">
            <a:solidFill>
              <a:schemeClr val="bg1"/>
            </a:solidFill>
            <a:latin typeface="Arial" panose="020B0604020202020204" pitchFamily="34" charset="0"/>
            <a:cs typeface="Arial" panose="020B0604020202020204" pitchFamily="34" charset="0"/>
          </a:endParaRPr>
        </a:p>
      </dsp:txBody>
      <dsp:txXfrm>
        <a:off x="3242161" y="86641"/>
        <a:ext cx="2841444" cy="957001"/>
      </dsp:txXfrm>
    </dsp:sp>
    <dsp:sp modelId="{965CC436-74B6-4F9C-AACC-D7CBE6C3CC6E}">
      <dsp:nvSpPr>
        <dsp:cNvPr id="0" name=""/>
        <dsp:cNvSpPr/>
      </dsp:nvSpPr>
      <dsp:spPr>
        <a:xfrm>
          <a:off x="3242161" y="1084266"/>
          <a:ext cx="2841444" cy="4544004"/>
        </a:xfrm>
        <a:prstGeom prst="rect">
          <a:avLst/>
        </a:prstGeom>
        <a:solidFill>
          <a:srgbClr val="F4D590">
            <a:alpha val="89804"/>
          </a:srgbClr>
        </a:solidFill>
        <a:ln w="15875" cap="flat" cmpd="sng" algn="ctr">
          <a:solidFill>
            <a:srgbClr val="FFCB25">
              <a:alpha val="90000"/>
            </a:srgb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bg1"/>
              </a:solidFill>
              <a:latin typeface="Arial" panose="020B0604020202020204" pitchFamily="34" charset="0"/>
              <a:cs typeface="Arial" panose="020B0604020202020204" pitchFamily="34" charset="0"/>
            </a:rPr>
            <a:t>Integrating technology allows educators to bring real-world applications of STEM concepts into the classroom. This can include using modeling software, data analysis tools, and simulations that professionals in STEM fields use in their work</a:t>
          </a:r>
          <a:r>
            <a:rPr lang="el-GR" sz="1800" kern="1200" dirty="0" smtClean="0">
              <a:solidFill>
                <a:schemeClr val="bg1"/>
              </a:solidFill>
              <a:latin typeface="Arial" panose="020B0604020202020204" pitchFamily="34" charset="0"/>
              <a:cs typeface="Arial" panose="020B0604020202020204" pitchFamily="34" charset="0"/>
            </a:rPr>
            <a:t>.</a:t>
          </a:r>
          <a:endParaRPr lang="en-US" sz="1800" kern="1200" dirty="0">
            <a:solidFill>
              <a:schemeClr val="bg1"/>
            </a:solidFill>
            <a:latin typeface="Arial" panose="020B0604020202020204" pitchFamily="34" charset="0"/>
            <a:cs typeface="Arial" panose="020B0604020202020204" pitchFamily="34" charset="0"/>
          </a:endParaRPr>
        </a:p>
      </dsp:txBody>
      <dsp:txXfrm>
        <a:off x="3242161" y="1084266"/>
        <a:ext cx="2841444" cy="4544004"/>
      </dsp:txXfrm>
    </dsp:sp>
    <dsp:sp modelId="{15ECC439-6ECD-469F-B6C0-819738F2BA97}">
      <dsp:nvSpPr>
        <dsp:cNvPr id="0" name=""/>
        <dsp:cNvSpPr/>
      </dsp:nvSpPr>
      <dsp:spPr>
        <a:xfrm>
          <a:off x="6481408" y="86641"/>
          <a:ext cx="2841444" cy="957001"/>
        </a:xfrm>
        <a:prstGeom prst="rect">
          <a:avLst/>
        </a:prstGeom>
        <a:solidFill>
          <a:srgbClr val="FF5050"/>
        </a:solidFill>
        <a:ln w="15875" cap="flat" cmpd="sng" algn="ctr">
          <a:solidFill>
            <a:srgbClr val="FF000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u="none" kern="1200" dirty="0" smtClean="0">
              <a:solidFill>
                <a:schemeClr val="bg1"/>
              </a:solidFill>
              <a:latin typeface="Arial" panose="020B0604020202020204" pitchFamily="34" charset="0"/>
              <a:cs typeface="Arial" panose="020B0604020202020204" pitchFamily="34" charset="0"/>
            </a:rPr>
            <a:t>Online Collaboration and Project-Based Learning</a:t>
          </a:r>
          <a:endParaRPr lang="en-US" sz="1800" u="none" kern="1200" dirty="0">
            <a:solidFill>
              <a:schemeClr val="bg1"/>
            </a:solidFill>
            <a:latin typeface="Arial" panose="020B0604020202020204" pitchFamily="34" charset="0"/>
            <a:cs typeface="Arial" panose="020B0604020202020204" pitchFamily="34" charset="0"/>
          </a:endParaRPr>
        </a:p>
      </dsp:txBody>
      <dsp:txXfrm>
        <a:off x="6481408" y="86641"/>
        <a:ext cx="2841444" cy="957001"/>
      </dsp:txXfrm>
    </dsp:sp>
    <dsp:sp modelId="{9D85ABC5-7FCB-4D40-BC60-C4DC7C9E2FF8}">
      <dsp:nvSpPr>
        <dsp:cNvPr id="0" name=""/>
        <dsp:cNvSpPr/>
      </dsp:nvSpPr>
      <dsp:spPr>
        <a:xfrm>
          <a:off x="6481408" y="1084266"/>
          <a:ext cx="2841444" cy="4544004"/>
        </a:xfrm>
        <a:prstGeom prst="rect">
          <a:avLst/>
        </a:prstGeom>
        <a:solidFill>
          <a:srgbClr val="F6A8A8">
            <a:alpha val="89804"/>
          </a:srgbClr>
        </a:solidFill>
        <a:ln w="15875" cap="flat" cmpd="sng" algn="ctr">
          <a:solidFill>
            <a:srgbClr val="FF5050">
              <a:alpha val="90000"/>
            </a:srgb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Digital tools enable collaborative learning experiences where students can work together on STEM projects, even if they are not physically present. Platforms like Google Workspace or Microsoft Teams support real-time collaboration on documents, presentations, and data analysis.</a:t>
          </a:r>
          <a:endParaRPr lang="en-US" sz="2000" kern="1200" dirty="0">
            <a:solidFill>
              <a:schemeClr val="bg1"/>
            </a:solidFill>
            <a:latin typeface="Arial" panose="020B0604020202020204" pitchFamily="34" charset="0"/>
            <a:cs typeface="Arial" panose="020B0604020202020204" pitchFamily="34" charset="0"/>
          </a:endParaRPr>
        </a:p>
      </dsp:txBody>
      <dsp:txXfrm>
        <a:off x="6481408" y="1084266"/>
        <a:ext cx="2841444" cy="454400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8E3F8-E764-4F36-942F-FF5D52B757B5}">
      <dsp:nvSpPr>
        <dsp:cNvPr id="0" name=""/>
        <dsp:cNvSpPr/>
      </dsp:nvSpPr>
      <dsp:spPr>
        <a:xfrm>
          <a:off x="128758" y="116163"/>
          <a:ext cx="2509078" cy="811420"/>
        </a:xfrm>
        <a:prstGeom prst="rect">
          <a:avLst/>
        </a:prstGeom>
        <a:solidFill>
          <a:schemeClr val="accent4">
            <a:lumMod val="60000"/>
            <a:lumOff val="40000"/>
          </a:schemeClr>
        </a:solidFill>
        <a:ln w="15875" cap="flat" cmpd="sng" algn="ctr">
          <a:solidFill>
            <a:schemeClr val="accent3">
              <a:lumMod val="60000"/>
              <a:lumOff val="4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u="none" kern="1200" dirty="0" smtClean="0">
              <a:solidFill>
                <a:schemeClr val="bg1"/>
              </a:solidFill>
              <a:latin typeface="Arial" panose="020B0604020202020204" pitchFamily="34" charset="0"/>
              <a:cs typeface="Arial" panose="020B0604020202020204" pitchFamily="34" charset="0"/>
            </a:rPr>
            <a:t>Adaptive Learning Platforms</a:t>
          </a:r>
          <a:endParaRPr lang="en-US" sz="1800" u="none" kern="1200" dirty="0">
            <a:solidFill>
              <a:schemeClr val="bg1"/>
            </a:solidFill>
            <a:latin typeface="Arial" panose="020B0604020202020204" pitchFamily="34" charset="0"/>
            <a:cs typeface="Arial" panose="020B0604020202020204" pitchFamily="34" charset="0"/>
          </a:endParaRPr>
        </a:p>
      </dsp:txBody>
      <dsp:txXfrm>
        <a:off x="128758" y="116163"/>
        <a:ext cx="2509078" cy="811420"/>
      </dsp:txXfrm>
    </dsp:sp>
    <dsp:sp modelId="{84202203-E1DD-415E-9B7A-5C2E76DC92F3}">
      <dsp:nvSpPr>
        <dsp:cNvPr id="0" name=""/>
        <dsp:cNvSpPr/>
      </dsp:nvSpPr>
      <dsp:spPr>
        <a:xfrm>
          <a:off x="184249" y="945011"/>
          <a:ext cx="2417307" cy="4836028"/>
        </a:xfrm>
        <a:prstGeom prst="rect">
          <a:avLst/>
        </a:prstGeom>
        <a:solidFill>
          <a:schemeClr val="accent3">
            <a:lumMod val="40000"/>
            <a:lumOff val="60000"/>
            <a:alpha val="90000"/>
          </a:schemeClr>
        </a:solidFill>
        <a:ln w="15875" cap="flat" cmpd="sng" algn="ctr">
          <a:solidFill>
            <a:schemeClr val="accent3">
              <a:lumMod val="60000"/>
              <a:lumOff val="40000"/>
              <a:alpha val="9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Adaptive learning systems can personalize the learning experience by tailoring content and pacing based on individual student needs. These platforms help address the diverse learning styles and abilities within a classroom, ensuring that each student receives targeted support.</a:t>
          </a:r>
          <a:endParaRPr lang="el-GR" sz="1800" kern="1200" dirty="0">
            <a:latin typeface="Arial" panose="020B0604020202020204" pitchFamily="34" charset="0"/>
            <a:cs typeface="Arial" panose="020B0604020202020204" pitchFamily="34" charset="0"/>
          </a:endParaRPr>
        </a:p>
      </dsp:txBody>
      <dsp:txXfrm>
        <a:off x="184249" y="945011"/>
        <a:ext cx="2417307" cy="4836028"/>
      </dsp:txXfrm>
    </dsp:sp>
    <dsp:sp modelId="{7C649CD7-FBAB-4970-8C38-009EB374EFDF}">
      <dsp:nvSpPr>
        <dsp:cNvPr id="0" name=""/>
        <dsp:cNvSpPr/>
      </dsp:nvSpPr>
      <dsp:spPr>
        <a:xfrm>
          <a:off x="2828595" y="63509"/>
          <a:ext cx="2182913" cy="928196"/>
        </a:xfrm>
        <a:prstGeom prst="rect">
          <a:avLst/>
        </a:prstGeom>
        <a:solidFill>
          <a:srgbClr val="F79BEC"/>
        </a:solidFill>
        <a:ln w="15875" cap="flat" cmpd="sng" algn="ctr">
          <a:solidFill>
            <a:srgbClr val="F79BEC"/>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u="none" kern="1200" dirty="0" smtClean="0">
              <a:solidFill>
                <a:schemeClr val="bg1"/>
              </a:solidFill>
              <a:latin typeface="Arial" panose="020B0604020202020204" pitchFamily="34" charset="0"/>
              <a:cs typeface="Arial" panose="020B0604020202020204" pitchFamily="34" charset="0"/>
            </a:rPr>
            <a:t>Coding and Programming Tools</a:t>
          </a:r>
          <a:endParaRPr lang="en-US" sz="1600" u="none" kern="1200" dirty="0">
            <a:solidFill>
              <a:schemeClr val="bg1"/>
            </a:solidFill>
            <a:latin typeface="Arial" panose="020B0604020202020204" pitchFamily="34" charset="0"/>
            <a:cs typeface="Arial" panose="020B0604020202020204" pitchFamily="34" charset="0"/>
          </a:endParaRPr>
        </a:p>
      </dsp:txBody>
      <dsp:txXfrm>
        <a:off x="2828595" y="63509"/>
        <a:ext cx="2182913" cy="928196"/>
      </dsp:txXfrm>
    </dsp:sp>
    <dsp:sp modelId="{965CC436-74B6-4F9C-AACC-D7CBE6C3CC6E}">
      <dsp:nvSpPr>
        <dsp:cNvPr id="0" name=""/>
        <dsp:cNvSpPr/>
      </dsp:nvSpPr>
      <dsp:spPr>
        <a:xfrm>
          <a:off x="2798136" y="1030667"/>
          <a:ext cx="2243832" cy="4750372"/>
        </a:xfrm>
        <a:prstGeom prst="rect">
          <a:avLst/>
        </a:prstGeom>
        <a:solidFill>
          <a:srgbClr val="FBCBF5">
            <a:alpha val="89804"/>
          </a:srgbClr>
        </a:solidFill>
        <a:ln w="15875" cap="flat" cmpd="sng" algn="ctr">
          <a:solidFill>
            <a:srgbClr val="F79BEC">
              <a:alpha val="90000"/>
            </a:srgb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u="none" kern="1200" dirty="0" smtClean="0">
              <a:solidFill>
                <a:schemeClr val="bg1"/>
              </a:solidFill>
              <a:latin typeface="Arial" panose="020B0604020202020204" pitchFamily="34" charset="0"/>
              <a:cs typeface="Arial" panose="020B0604020202020204" pitchFamily="34" charset="0"/>
            </a:rPr>
            <a:t>Digital tools for coding and programming, such as Scratch, Code.org, or Python environments, can make learning programming more interactive and accessible. These tools often include engaging challenges and projects that build computational thinking skills.</a:t>
          </a:r>
          <a:endParaRPr lang="en-US" sz="1800" u="none" kern="1200" dirty="0">
            <a:solidFill>
              <a:schemeClr val="bg1"/>
            </a:solidFill>
            <a:latin typeface="Arial" panose="020B0604020202020204" pitchFamily="34" charset="0"/>
            <a:cs typeface="Arial" panose="020B0604020202020204" pitchFamily="34" charset="0"/>
          </a:endParaRPr>
        </a:p>
      </dsp:txBody>
      <dsp:txXfrm>
        <a:off x="2798136" y="1030667"/>
        <a:ext cx="2243832" cy="4750372"/>
      </dsp:txXfrm>
    </dsp:sp>
    <dsp:sp modelId="{15ECC439-6ECD-469F-B6C0-819738F2BA97}">
      <dsp:nvSpPr>
        <dsp:cNvPr id="0" name=""/>
        <dsp:cNvSpPr/>
      </dsp:nvSpPr>
      <dsp:spPr>
        <a:xfrm>
          <a:off x="5326193" y="91667"/>
          <a:ext cx="2279427" cy="780285"/>
        </a:xfrm>
        <a:prstGeom prst="rect">
          <a:avLst/>
        </a:prstGeom>
        <a:solidFill>
          <a:srgbClr val="FFFF00"/>
        </a:solidFill>
        <a:ln w="15875" cap="flat" cmpd="sng" algn="ctr">
          <a:solidFill>
            <a:srgbClr val="FFFF0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u="none" kern="1200" dirty="0" smtClean="0">
              <a:solidFill>
                <a:schemeClr val="bg1"/>
              </a:solidFill>
              <a:latin typeface="Arial" panose="020B0604020202020204" pitchFamily="34" charset="0"/>
              <a:cs typeface="Arial" panose="020B0604020202020204" pitchFamily="34" charset="0"/>
            </a:rPr>
            <a:t>Augmented Reality (AR) and Virtual Reality (VR)</a:t>
          </a:r>
          <a:endParaRPr lang="en-US" sz="1600" u="none" kern="1200" dirty="0">
            <a:solidFill>
              <a:schemeClr val="bg1"/>
            </a:solidFill>
            <a:latin typeface="Arial" panose="020B0604020202020204" pitchFamily="34" charset="0"/>
            <a:cs typeface="Arial" panose="020B0604020202020204" pitchFamily="34" charset="0"/>
          </a:endParaRPr>
        </a:p>
      </dsp:txBody>
      <dsp:txXfrm>
        <a:off x="5326193" y="91667"/>
        <a:ext cx="2279427" cy="780285"/>
      </dsp:txXfrm>
    </dsp:sp>
    <dsp:sp modelId="{9D85ABC5-7FCB-4D40-BC60-C4DC7C9E2FF8}">
      <dsp:nvSpPr>
        <dsp:cNvPr id="0" name=""/>
        <dsp:cNvSpPr/>
      </dsp:nvSpPr>
      <dsp:spPr>
        <a:xfrm>
          <a:off x="5324467" y="940494"/>
          <a:ext cx="2282877" cy="4827851"/>
        </a:xfrm>
        <a:prstGeom prst="rect">
          <a:avLst/>
        </a:prstGeom>
        <a:solidFill>
          <a:schemeClr val="accent6">
            <a:lumMod val="40000"/>
            <a:lumOff val="60000"/>
            <a:alpha val="89804"/>
          </a:schemeClr>
        </a:solidFill>
        <a:ln w="15875" cap="flat" cmpd="sng" algn="ctr">
          <a:solidFill>
            <a:srgbClr val="FFFF00">
              <a:alpha val="90000"/>
            </a:srgb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AR and VR technologies provide immersive experiences, allowing students to visualize and interact with complex STEM concepts. Virtual field trips, 3D models, and simulations enhance understanding and engagement.</a:t>
          </a:r>
          <a:endParaRPr lang="el-GR" sz="1800" kern="1200" dirty="0">
            <a:latin typeface="Arial" panose="020B0604020202020204" pitchFamily="34" charset="0"/>
            <a:cs typeface="Arial" panose="020B0604020202020204" pitchFamily="34" charset="0"/>
          </a:endParaRPr>
        </a:p>
      </dsp:txBody>
      <dsp:txXfrm>
        <a:off x="5324467" y="940494"/>
        <a:ext cx="2282877" cy="4827851"/>
      </dsp:txXfrm>
    </dsp:sp>
    <dsp:sp modelId="{82A35F91-5BB1-4821-B91A-01BCB15C8317}">
      <dsp:nvSpPr>
        <dsp:cNvPr id="0" name=""/>
        <dsp:cNvSpPr/>
      </dsp:nvSpPr>
      <dsp:spPr>
        <a:xfrm>
          <a:off x="7904242" y="28994"/>
          <a:ext cx="2176395" cy="701874"/>
        </a:xfrm>
        <a:prstGeom prst="rect">
          <a:avLst/>
        </a:prstGeom>
        <a:solidFill>
          <a:schemeClr val="tx2">
            <a:lumMod val="50000"/>
          </a:schemeClr>
        </a:solidFill>
        <a:ln w="15875" cap="flat" cmpd="sng" algn="ctr">
          <a:solidFill>
            <a:schemeClr val="tx2">
              <a:lumMod val="5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u="none" kern="1200" dirty="0" smtClean="0">
              <a:solidFill>
                <a:schemeClr val="bg1"/>
              </a:solidFill>
              <a:latin typeface="Arial" panose="020B0604020202020204" pitchFamily="34" charset="0"/>
              <a:cs typeface="Arial" panose="020B0604020202020204" pitchFamily="34" charset="0"/>
            </a:rPr>
            <a:t>Online Quizzes and Assessments</a:t>
          </a:r>
          <a:endParaRPr lang="en-US" sz="1800" u="none" kern="1200" dirty="0">
            <a:solidFill>
              <a:schemeClr val="bg1"/>
            </a:solidFill>
            <a:latin typeface="Arial" panose="020B0604020202020204" pitchFamily="34" charset="0"/>
            <a:cs typeface="Arial" panose="020B0604020202020204" pitchFamily="34" charset="0"/>
          </a:endParaRPr>
        </a:p>
      </dsp:txBody>
      <dsp:txXfrm>
        <a:off x="7904242" y="28994"/>
        <a:ext cx="2176395" cy="701874"/>
      </dsp:txXfrm>
    </dsp:sp>
    <dsp:sp modelId="{057A8312-A775-49CD-9782-C54A65165896}">
      <dsp:nvSpPr>
        <dsp:cNvPr id="0" name=""/>
        <dsp:cNvSpPr/>
      </dsp:nvSpPr>
      <dsp:spPr>
        <a:xfrm>
          <a:off x="7889844" y="759862"/>
          <a:ext cx="2205190" cy="5021177"/>
        </a:xfrm>
        <a:prstGeom prst="rect">
          <a:avLst/>
        </a:prstGeom>
        <a:solidFill>
          <a:schemeClr val="accent1">
            <a:lumMod val="40000"/>
            <a:lumOff val="60000"/>
            <a:alpha val="90000"/>
          </a:schemeClr>
        </a:solidFill>
        <a:ln w="15875" cap="flat" cmpd="sng" algn="ctr">
          <a:solidFill>
            <a:schemeClr val="tx2">
              <a:lumMod val="75000"/>
              <a:alpha val="9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Digital tools enable the creation of interactive quizzes and assessments that provide instant feedback to students. This allows educators to assess understanding in real-time and tailor instruction accordingly.</a:t>
          </a:r>
          <a:endParaRPr lang="en-US" sz="2000" kern="1200" dirty="0">
            <a:latin typeface="Arial" panose="020B0604020202020204" pitchFamily="34" charset="0"/>
            <a:cs typeface="Arial" panose="020B0604020202020204" pitchFamily="34" charset="0"/>
          </a:endParaRPr>
        </a:p>
      </dsp:txBody>
      <dsp:txXfrm>
        <a:off x="7889844" y="759862"/>
        <a:ext cx="2205190" cy="5021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8E3F8-E764-4F36-942F-FF5D52B757B5}">
      <dsp:nvSpPr>
        <dsp:cNvPr id="0" name=""/>
        <dsp:cNvSpPr/>
      </dsp:nvSpPr>
      <dsp:spPr>
        <a:xfrm>
          <a:off x="3088" y="40927"/>
          <a:ext cx="3011237" cy="829685"/>
        </a:xfrm>
        <a:prstGeom prst="rect">
          <a:avLst/>
        </a:prstGeom>
        <a:solidFill>
          <a:schemeClr val="accent4">
            <a:lumMod val="60000"/>
            <a:lumOff val="40000"/>
          </a:schemeClr>
        </a:solidFill>
        <a:ln w="15875" cap="flat" cmpd="sng" algn="ctr">
          <a:solidFill>
            <a:schemeClr val="accent3">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u="none" kern="1200" dirty="0" smtClean="0">
              <a:solidFill>
                <a:schemeClr val="bg1"/>
              </a:solidFill>
              <a:latin typeface="Arial" panose="020B0604020202020204" pitchFamily="34" charset="0"/>
              <a:cs typeface="Arial" panose="020B0604020202020204" pitchFamily="34" charset="0"/>
            </a:rPr>
            <a:t>Business technology </a:t>
          </a:r>
          <a:endParaRPr lang="en-US" sz="2400" u="none" kern="1200" dirty="0">
            <a:solidFill>
              <a:schemeClr val="bg1"/>
            </a:solidFill>
            <a:latin typeface="Arial" panose="020B0604020202020204" pitchFamily="34" charset="0"/>
            <a:cs typeface="Arial" panose="020B0604020202020204" pitchFamily="34" charset="0"/>
          </a:endParaRPr>
        </a:p>
      </dsp:txBody>
      <dsp:txXfrm>
        <a:off x="3088" y="40927"/>
        <a:ext cx="3011237" cy="829685"/>
      </dsp:txXfrm>
    </dsp:sp>
    <dsp:sp modelId="{84202203-E1DD-415E-9B7A-5C2E76DC92F3}">
      <dsp:nvSpPr>
        <dsp:cNvPr id="0" name=""/>
        <dsp:cNvSpPr/>
      </dsp:nvSpPr>
      <dsp:spPr>
        <a:xfrm>
          <a:off x="3088" y="895639"/>
          <a:ext cx="3011237" cy="4199077"/>
        </a:xfrm>
        <a:prstGeom prst="rect">
          <a:avLst/>
        </a:prstGeom>
        <a:solidFill>
          <a:schemeClr val="accent4">
            <a:lumMod val="20000"/>
            <a:lumOff val="80000"/>
            <a:alpha val="90000"/>
          </a:schemeClr>
        </a:solidFill>
        <a:ln w="15875" cap="flat" cmpd="sng" algn="ctr">
          <a:solidFill>
            <a:schemeClr val="accent4">
              <a:lumMod val="75000"/>
              <a:alpha val="9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solidFill>
                <a:schemeClr val="bg1"/>
              </a:solidFill>
              <a:latin typeface="Arial" panose="020B0604020202020204" pitchFamily="34" charset="0"/>
              <a:cs typeface="Arial" panose="020B0604020202020204" pitchFamily="34" charset="0"/>
            </a:rPr>
            <a:t>Businesses can elevate their operations through cutting-edge technology and science. Business Technology includes information technology, digital marketing, data management, and E-commerce tech.</a:t>
          </a:r>
          <a:endParaRPr lang="en-US" sz="2100" kern="1200" dirty="0">
            <a:solidFill>
              <a:schemeClr val="bg1"/>
            </a:solidFill>
            <a:latin typeface="Arial" panose="020B0604020202020204" pitchFamily="34" charset="0"/>
            <a:cs typeface="Arial" panose="020B0604020202020204" pitchFamily="34" charset="0"/>
          </a:endParaRPr>
        </a:p>
      </dsp:txBody>
      <dsp:txXfrm>
        <a:off x="3088" y="895639"/>
        <a:ext cx="3011237" cy="4199077"/>
      </dsp:txXfrm>
    </dsp:sp>
    <dsp:sp modelId="{7C649CD7-FBAB-4970-8C38-009EB374EFDF}">
      <dsp:nvSpPr>
        <dsp:cNvPr id="0" name=""/>
        <dsp:cNvSpPr/>
      </dsp:nvSpPr>
      <dsp:spPr>
        <a:xfrm>
          <a:off x="3435898" y="40927"/>
          <a:ext cx="3011237" cy="829685"/>
        </a:xfrm>
        <a:prstGeom prst="rect">
          <a:avLst/>
        </a:prstGeom>
        <a:solidFill>
          <a:srgbClr val="FFC000"/>
        </a:solidFill>
        <a:ln w="15875" cap="flat" cmpd="sng" algn="ctr">
          <a:solidFill>
            <a:srgbClr val="FFC00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u="none" kern="1200" dirty="0" smtClean="0">
              <a:solidFill>
                <a:schemeClr val="bg1"/>
              </a:solidFill>
              <a:latin typeface="Arial" panose="020B0604020202020204" pitchFamily="34" charset="0"/>
              <a:cs typeface="Arial" panose="020B0604020202020204" pitchFamily="34" charset="0"/>
            </a:rPr>
            <a:t>IT – Information technology</a:t>
          </a:r>
          <a:endParaRPr lang="en-US" sz="2100" u="none" kern="1200" dirty="0">
            <a:solidFill>
              <a:schemeClr val="bg1"/>
            </a:solidFill>
            <a:latin typeface="Arial" panose="020B0604020202020204" pitchFamily="34" charset="0"/>
            <a:cs typeface="Arial" panose="020B0604020202020204" pitchFamily="34" charset="0"/>
          </a:endParaRPr>
        </a:p>
      </dsp:txBody>
      <dsp:txXfrm>
        <a:off x="3435898" y="40927"/>
        <a:ext cx="3011237" cy="829685"/>
      </dsp:txXfrm>
    </dsp:sp>
    <dsp:sp modelId="{965CC436-74B6-4F9C-AACC-D7CBE6C3CC6E}">
      <dsp:nvSpPr>
        <dsp:cNvPr id="0" name=""/>
        <dsp:cNvSpPr/>
      </dsp:nvSpPr>
      <dsp:spPr>
        <a:xfrm>
          <a:off x="3435898" y="908153"/>
          <a:ext cx="3011237" cy="4199077"/>
        </a:xfrm>
        <a:prstGeom prst="rect">
          <a:avLst/>
        </a:prstGeom>
        <a:solidFill>
          <a:srgbClr val="F0D6C6">
            <a:alpha val="89804"/>
          </a:srgbClr>
        </a:solidFill>
        <a:ln w="15875" cap="flat" cmpd="sng" algn="ctr">
          <a:solidFill>
            <a:srgbClr val="FFC000">
              <a:alpha val="90000"/>
            </a:srgb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solidFill>
                <a:schemeClr val="bg1"/>
              </a:solidFill>
              <a:latin typeface="Arial" panose="020B0604020202020204" pitchFamily="34" charset="0"/>
              <a:cs typeface="Arial" panose="020B0604020202020204" pitchFamily="34" charset="0"/>
            </a:rPr>
            <a:t>By leveraging IT – Information Technology – comprised of both hardware and software, in addition to telecommunications, businesses can store, send and retrieve data effortlessly. </a:t>
          </a:r>
          <a:endParaRPr lang="en-US" sz="2100" kern="1200" dirty="0">
            <a:solidFill>
              <a:schemeClr val="bg1"/>
            </a:solidFill>
            <a:latin typeface="Arial" panose="020B0604020202020204" pitchFamily="34" charset="0"/>
            <a:cs typeface="Arial" panose="020B0604020202020204" pitchFamily="34" charset="0"/>
          </a:endParaRPr>
        </a:p>
      </dsp:txBody>
      <dsp:txXfrm>
        <a:off x="3435898" y="908153"/>
        <a:ext cx="3011237" cy="4199077"/>
      </dsp:txXfrm>
    </dsp:sp>
    <dsp:sp modelId="{15ECC439-6ECD-469F-B6C0-819738F2BA97}">
      <dsp:nvSpPr>
        <dsp:cNvPr id="0" name=""/>
        <dsp:cNvSpPr/>
      </dsp:nvSpPr>
      <dsp:spPr>
        <a:xfrm>
          <a:off x="6868709" y="40927"/>
          <a:ext cx="3011237" cy="829685"/>
        </a:xfrm>
        <a:prstGeom prst="rect">
          <a:avLst/>
        </a:prstGeom>
        <a:solidFill>
          <a:schemeClr val="bg2">
            <a:lumMod val="60000"/>
            <a:lumOff val="40000"/>
          </a:schemeClr>
        </a:solidFill>
        <a:ln w="15875" cap="flat" cmpd="sng" algn="ctr">
          <a:solidFill>
            <a:schemeClr val="bg2">
              <a:lumMod val="60000"/>
              <a:lumOff val="4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u="none" kern="1200" dirty="0" smtClean="0">
              <a:solidFill>
                <a:schemeClr val="bg1"/>
              </a:solidFill>
              <a:latin typeface="Arial" panose="020B0604020202020204" pitchFamily="34" charset="0"/>
              <a:cs typeface="Arial" panose="020B0604020202020204" pitchFamily="34" charset="0"/>
            </a:rPr>
            <a:t>Communication technology</a:t>
          </a:r>
          <a:endParaRPr lang="en-US" sz="2100" u="none" kern="1200" dirty="0">
            <a:solidFill>
              <a:schemeClr val="bg1"/>
            </a:solidFill>
            <a:latin typeface="Arial" panose="020B0604020202020204" pitchFamily="34" charset="0"/>
            <a:cs typeface="Arial" panose="020B0604020202020204" pitchFamily="34" charset="0"/>
          </a:endParaRPr>
        </a:p>
      </dsp:txBody>
      <dsp:txXfrm>
        <a:off x="6868709" y="40927"/>
        <a:ext cx="3011237" cy="829685"/>
      </dsp:txXfrm>
    </dsp:sp>
    <dsp:sp modelId="{9D85ABC5-7FCB-4D40-BC60-C4DC7C9E2FF8}">
      <dsp:nvSpPr>
        <dsp:cNvPr id="0" name=""/>
        <dsp:cNvSpPr/>
      </dsp:nvSpPr>
      <dsp:spPr>
        <a:xfrm>
          <a:off x="6868709" y="908153"/>
          <a:ext cx="3011237" cy="4199077"/>
        </a:xfrm>
        <a:prstGeom prst="rect">
          <a:avLst/>
        </a:prstGeom>
        <a:solidFill>
          <a:schemeClr val="accent1">
            <a:alpha val="90000"/>
            <a:tint val="40000"/>
            <a:hueOff val="0"/>
            <a:satOff val="0"/>
            <a:lumOff val="0"/>
            <a:alphaOff val="0"/>
          </a:schemeClr>
        </a:solidFill>
        <a:ln w="15875" cap="flat" cmpd="sng" algn="ctr">
          <a:solidFill>
            <a:schemeClr val="bg2">
              <a:lumMod val="60000"/>
              <a:lumOff val="40000"/>
              <a:alpha val="9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solidFill>
                <a:schemeClr val="bg1"/>
              </a:solidFill>
              <a:latin typeface="Arial" panose="020B0604020202020204" pitchFamily="34" charset="0"/>
              <a:cs typeface="Arial" panose="020B0604020202020204" pitchFamily="34" charset="0"/>
            </a:rPr>
            <a:t>As an amalgamation of information and communication, Communication Technology (CT) involves digital communication networks for users and devices. Virtual assistants, social media platforms, Wi-Fi networks, and Bluetooth are examples of CT.</a:t>
          </a:r>
          <a:endParaRPr lang="en-US" sz="2100" kern="1200" dirty="0">
            <a:solidFill>
              <a:schemeClr val="bg1"/>
            </a:solidFill>
            <a:latin typeface="Arial" panose="020B0604020202020204" pitchFamily="34" charset="0"/>
            <a:cs typeface="Arial" panose="020B0604020202020204" pitchFamily="34" charset="0"/>
          </a:endParaRPr>
        </a:p>
      </dsp:txBody>
      <dsp:txXfrm>
        <a:off x="6868709" y="908153"/>
        <a:ext cx="3011237" cy="419907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8E3F8-E764-4F36-942F-FF5D52B757B5}">
      <dsp:nvSpPr>
        <dsp:cNvPr id="0" name=""/>
        <dsp:cNvSpPr/>
      </dsp:nvSpPr>
      <dsp:spPr>
        <a:xfrm>
          <a:off x="122453" y="425473"/>
          <a:ext cx="2480865" cy="858087"/>
        </a:xfrm>
        <a:prstGeom prst="rect">
          <a:avLst/>
        </a:prstGeom>
        <a:solidFill>
          <a:srgbClr val="FF5050"/>
        </a:solidFill>
        <a:ln w="15875" cap="flat" cmpd="sng" algn="ctr">
          <a:solidFill>
            <a:schemeClr val="accent3">
              <a:lumMod val="60000"/>
              <a:lumOff val="4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u="none" kern="1200" dirty="0" smtClean="0">
              <a:solidFill>
                <a:schemeClr val="bg1"/>
              </a:solidFill>
              <a:latin typeface="Arial" panose="020B0604020202020204" pitchFamily="34" charset="0"/>
              <a:cs typeface="Arial" panose="020B0604020202020204" pitchFamily="34" charset="0"/>
            </a:rPr>
            <a:t>Digital Textbooks and E-books</a:t>
          </a:r>
          <a:endParaRPr lang="en-US" sz="1800" u="none" kern="1200" dirty="0">
            <a:solidFill>
              <a:schemeClr val="bg1"/>
            </a:solidFill>
            <a:latin typeface="Arial" panose="020B0604020202020204" pitchFamily="34" charset="0"/>
            <a:cs typeface="Arial" panose="020B0604020202020204" pitchFamily="34" charset="0"/>
          </a:endParaRPr>
        </a:p>
      </dsp:txBody>
      <dsp:txXfrm>
        <a:off x="122453" y="425473"/>
        <a:ext cx="2480865" cy="858087"/>
      </dsp:txXfrm>
    </dsp:sp>
    <dsp:sp modelId="{84202203-E1DD-415E-9B7A-5C2E76DC92F3}">
      <dsp:nvSpPr>
        <dsp:cNvPr id="0" name=""/>
        <dsp:cNvSpPr/>
      </dsp:nvSpPr>
      <dsp:spPr>
        <a:xfrm>
          <a:off x="177320" y="1353534"/>
          <a:ext cx="2390125" cy="4223605"/>
        </a:xfrm>
        <a:prstGeom prst="rect">
          <a:avLst/>
        </a:prstGeom>
        <a:solidFill>
          <a:srgbClr val="F9959C">
            <a:alpha val="89804"/>
          </a:srgbClr>
        </a:solidFill>
        <a:ln w="15875" cap="flat" cmpd="sng" algn="ctr">
          <a:solidFill>
            <a:schemeClr val="accent3">
              <a:lumMod val="60000"/>
              <a:lumOff val="40000"/>
              <a:alpha val="9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u="none" kern="1200" dirty="0" smtClean="0">
              <a:solidFill>
                <a:schemeClr val="bg1"/>
              </a:solidFill>
              <a:latin typeface="Arial" panose="020B0604020202020204" pitchFamily="34" charset="0"/>
              <a:cs typeface="Arial" panose="020B0604020202020204" pitchFamily="34" charset="0"/>
            </a:rPr>
            <a:t>Digital textbooks often come with multimedia elements, interactive diagrams, and embedded quizzes, enhancing the learning experience. These resources can be updated easily, ensuring that students have access to the latest information.</a:t>
          </a:r>
          <a:endParaRPr lang="el-GR" sz="1800" u="none" kern="1200" dirty="0">
            <a:solidFill>
              <a:schemeClr val="bg1"/>
            </a:solidFill>
            <a:latin typeface="Arial" panose="020B0604020202020204" pitchFamily="34" charset="0"/>
            <a:cs typeface="Arial" panose="020B0604020202020204" pitchFamily="34" charset="0"/>
          </a:endParaRPr>
        </a:p>
      </dsp:txBody>
      <dsp:txXfrm>
        <a:off x="177320" y="1353534"/>
        <a:ext cx="2390125" cy="4223605"/>
      </dsp:txXfrm>
    </dsp:sp>
    <dsp:sp modelId="{7C649CD7-FBAB-4970-8C38-009EB374EFDF}">
      <dsp:nvSpPr>
        <dsp:cNvPr id="0" name=""/>
        <dsp:cNvSpPr/>
      </dsp:nvSpPr>
      <dsp:spPr>
        <a:xfrm>
          <a:off x="2791114" y="358387"/>
          <a:ext cx="2158367" cy="917759"/>
        </a:xfrm>
        <a:prstGeom prst="rect">
          <a:avLst/>
        </a:prstGeom>
        <a:solidFill>
          <a:srgbClr val="FFFF00"/>
        </a:solidFill>
        <a:ln w="15875" cap="flat" cmpd="sng" algn="ctr">
          <a:solidFill>
            <a:schemeClr val="accent6"/>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u="none" kern="1200" dirty="0" smtClean="0">
              <a:solidFill>
                <a:schemeClr val="bg1"/>
              </a:solidFill>
              <a:latin typeface="Arial" panose="020B0604020202020204" pitchFamily="34" charset="0"/>
              <a:cs typeface="Arial" panose="020B0604020202020204" pitchFamily="34" charset="0"/>
            </a:rPr>
            <a:t>Data Analysis and Visualization Tools</a:t>
          </a:r>
          <a:endParaRPr lang="en-US" sz="1600" u="none" kern="1200" dirty="0">
            <a:solidFill>
              <a:schemeClr val="bg1"/>
            </a:solidFill>
            <a:latin typeface="Arial" panose="020B0604020202020204" pitchFamily="34" charset="0"/>
            <a:cs typeface="Arial" panose="020B0604020202020204" pitchFamily="34" charset="0"/>
          </a:endParaRPr>
        </a:p>
      </dsp:txBody>
      <dsp:txXfrm>
        <a:off x="2791114" y="358387"/>
        <a:ext cx="2158367" cy="917759"/>
      </dsp:txXfrm>
    </dsp:sp>
    <dsp:sp modelId="{965CC436-74B6-4F9C-AACC-D7CBE6C3CC6E}">
      <dsp:nvSpPr>
        <dsp:cNvPr id="0" name=""/>
        <dsp:cNvSpPr/>
      </dsp:nvSpPr>
      <dsp:spPr>
        <a:xfrm>
          <a:off x="2761815" y="1343229"/>
          <a:ext cx="2216965" cy="4189902"/>
        </a:xfrm>
        <a:prstGeom prst="rect">
          <a:avLst/>
        </a:prstGeom>
        <a:solidFill>
          <a:schemeClr val="accent6">
            <a:lumMod val="40000"/>
            <a:lumOff val="60000"/>
            <a:alpha val="89804"/>
          </a:schemeClr>
        </a:solidFill>
        <a:ln w="15875" cap="flat" cmpd="sng" algn="ctr">
          <a:solidFill>
            <a:schemeClr val="accent6">
              <a:lumMod val="60000"/>
              <a:lumOff val="40000"/>
              <a:alpha val="9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u="none" kern="1200" dirty="0" smtClean="0">
              <a:solidFill>
                <a:schemeClr val="bg1"/>
              </a:solidFill>
              <a:latin typeface="Arial" panose="020B0604020202020204" pitchFamily="34" charset="0"/>
              <a:cs typeface="Arial" panose="020B0604020202020204" pitchFamily="34" charset="0"/>
            </a:rPr>
            <a:t>Digital tools for data analysis, such as spreadsheet software or dedicated data analysis tools, allow students to explore and visualize data. This supports statistical analysis and helps students draw meaningful conclusions from their experiments</a:t>
          </a:r>
          <a:endParaRPr lang="en-US" sz="1800" u="none" kern="1200" dirty="0">
            <a:solidFill>
              <a:schemeClr val="bg1"/>
            </a:solidFill>
            <a:latin typeface="Arial" panose="020B0604020202020204" pitchFamily="34" charset="0"/>
            <a:cs typeface="Arial" panose="020B0604020202020204" pitchFamily="34" charset="0"/>
          </a:endParaRPr>
        </a:p>
      </dsp:txBody>
      <dsp:txXfrm>
        <a:off x="2761815" y="1343229"/>
        <a:ext cx="2216965" cy="4189902"/>
      </dsp:txXfrm>
    </dsp:sp>
    <dsp:sp modelId="{15ECC439-6ECD-469F-B6C0-819738F2BA97}">
      <dsp:nvSpPr>
        <dsp:cNvPr id="0" name=""/>
        <dsp:cNvSpPr/>
      </dsp:nvSpPr>
      <dsp:spPr>
        <a:xfrm>
          <a:off x="5258103" y="384999"/>
          <a:ext cx="2253796" cy="841464"/>
        </a:xfrm>
        <a:prstGeom prst="rect">
          <a:avLst/>
        </a:prstGeom>
        <a:solidFill>
          <a:srgbClr val="D05ED3"/>
        </a:solidFill>
        <a:ln w="15875" cap="flat" cmpd="sng" algn="ctr">
          <a:solidFill>
            <a:srgbClr val="D05ED3"/>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u="none" kern="1200" dirty="0" smtClean="0">
              <a:solidFill>
                <a:schemeClr val="bg1"/>
              </a:solidFill>
              <a:latin typeface="Arial" panose="020B0604020202020204" pitchFamily="34" charset="0"/>
              <a:cs typeface="Arial" panose="020B0604020202020204" pitchFamily="34" charset="0"/>
            </a:rPr>
            <a:t>Educational Apps and Games</a:t>
          </a:r>
          <a:endParaRPr lang="en-US" sz="1600" u="none" kern="1200" dirty="0">
            <a:solidFill>
              <a:schemeClr val="bg1"/>
            </a:solidFill>
            <a:latin typeface="Arial" panose="020B0604020202020204" pitchFamily="34" charset="0"/>
            <a:cs typeface="Arial" panose="020B0604020202020204" pitchFamily="34" charset="0"/>
          </a:endParaRPr>
        </a:p>
      </dsp:txBody>
      <dsp:txXfrm>
        <a:off x="5258103" y="384999"/>
        <a:ext cx="2253796" cy="841464"/>
      </dsp:txXfrm>
    </dsp:sp>
    <dsp:sp modelId="{9D85ABC5-7FCB-4D40-BC60-C4DC7C9E2FF8}">
      <dsp:nvSpPr>
        <dsp:cNvPr id="0" name=""/>
        <dsp:cNvSpPr/>
      </dsp:nvSpPr>
      <dsp:spPr>
        <a:xfrm>
          <a:off x="5282754" y="1287345"/>
          <a:ext cx="2204495" cy="4248462"/>
        </a:xfrm>
        <a:prstGeom prst="rect">
          <a:avLst/>
        </a:prstGeom>
        <a:solidFill>
          <a:srgbClr val="F79BEC">
            <a:alpha val="89804"/>
          </a:srgbClr>
        </a:solidFill>
        <a:ln w="15875" cap="flat" cmpd="sng" algn="ctr">
          <a:solidFill>
            <a:srgbClr val="EEC3EF">
              <a:alpha val="90000"/>
            </a:srgb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u="none" kern="1200" dirty="0" smtClean="0">
              <a:solidFill>
                <a:schemeClr val="bg1"/>
              </a:solidFill>
              <a:latin typeface="Arial" panose="020B0604020202020204" pitchFamily="34" charset="0"/>
              <a:cs typeface="Arial" panose="020B0604020202020204" pitchFamily="34" charset="0"/>
            </a:rPr>
            <a:t>Gamified educational apps and games make learning STEM subjects enjoyable and engaging. These tools can reinforce concepts, promote problem-solving skills, and provide a playful approach to learning.</a:t>
          </a:r>
          <a:endParaRPr lang="en-US" sz="1800" u="none" kern="1200" dirty="0">
            <a:solidFill>
              <a:schemeClr val="bg1"/>
            </a:solidFill>
            <a:latin typeface="Arial" panose="020B0604020202020204" pitchFamily="34" charset="0"/>
            <a:cs typeface="Arial" panose="020B0604020202020204" pitchFamily="34" charset="0"/>
          </a:endParaRPr>
        </a:p>
      </dsp:txBody>
      <dsp:txXfrm>
        <a:off x="5282754" y="1287345"/>
        <a:ext cx="2204495" cy="4248462"/>
      </dsp:txXfrm>
    </dsp:sp>
    <dsp:sp modelId="{82A35F91-5BB1-4821-B91A-01BCB15C8317}">
      <dsp:nvSpPr>
        <dsp:cNvPr id="0" name=""/>
        <dsp:cNvSpPr/>
      </dsp:nvSpPr>
      <dsp:spPr>
        <a:xfrm>
          <a:off x="7825749" y="321755"/>
          <a:ext cx="2239690" cy="874543"/>
        </a:xfrm>
        <a:prstGeom prst="rect">
          <a:avLst/>
        </a:prstGeom>
        <a:solidFill>
          <a:srgbClr val="FFC000"/>
        </a:solidFill>
        <a:ln w="15875" cap="flat" cmpd="sng" algn="ctr">
          <a:solidFill>
            <a:srgbClr val="FFCB25"/>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u="none" kern="1200" dirty="0" smtClean="0">
              <a:solidFill>
                <a:schemeClr val="bg1"/>
              </a:solidFill>
              <a:latin typeface="Arial" panose="020B0604020202020204" pitchFamily="34" charset="0"/>
              <a:cs typeface="Arial" panose="020B0604020202020204" pitchFamily="34" charset="0"/>
            </a:rPr>
            <a:t>Online Resources for Research and Exploration</a:t>
          </a:r>
          <a:endParaRPr lang="en-US" sz="1800" u="none" kern="1200" dirty="0">
            <a:solidFill>
              <a:schemeClr val="bg1"/>
            </a:solidFill>
            <a:latin typeface="Arial" panose="020B0604020202020204" pitchFamily="34" charset="0"/>
            <a:cs typeface="Arial" panose="020B0604020202020204" pitchFamily="34" charset="0"/>
          </a:endParaRPr>
        </a:p>
      </dsp:txBody>
      <dsp:txXfrm>
        <a:off x="7825749" y="321755"/>
        <a:ext cx="2239690" cy="874543"/>
      </dsp:txXfrm>
    </dsp:sp>
    <dsp:sp modelId="{057A8312-A775-49CD-9782-C54A65165896}">
      <dsp:nvSpPr>
        <dsp:cNvPr id="0" name=""/>
        <dsp:cNvSpPr/>
      </dsp:nvSpPr>
      <dsp:spPr>
        <a:xfrm>
          <a:off x="7791223" y="1241310"/>
          <a:ext cx="2308743" cy="4292367"/>
        </a:xfrm>
        <a:prstGeom prst="rect">
          <a:avLst/>
        </a:prstGeom>
        <a:solidFill>
          <a:srgbClr val="F4D590">
            <a:alpha val="90000"/>
          </a:srgbClr>
        </a:solidFill>
        <a:ln w="15875" cap="flat" cmpd="sng" algn="ctr">
          <a:solidFill>
            <a:srgbClr val="FFCB25">
              <a:alpha val="90000"/>
            </a:srgb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u="none" kern="1200" dirty="0" smtClean="0">
              <a:solidFill>
                <a:schemeClr val="bg1"/>
              </a:solidFill>
              <a:latin typeface="Arial" panose="020B0604020202020204" pitchFamily="34" charset="0"/>
              <a:cs typeface="Arial" panose="020B0604020202020204" pitchFamily="34" charset="0"/>
            </a:rPr>
            <a:t>Digital tools provide students with access to a vast array of online resources for research and exploration. This includes academic databases, virtual libraries, and educational websites that support independent learning.</a:t>
          </a:r>
          <a:endParaRPr lang="en-US" sz="1800" u="none" kern="1200" dirty="0">
            <a:solidFill>
              <a:schemeClr val="bg1"/>
            </a:solidFill>
            <a:latin typeface="Arial" panose="020B0604020202020204" pitchFamily="34" charset="0"/>
            <a:cs typeface="Arial" panose="020B0604020202020204" pitchFamily="34" charset="0"/>
          </a:endParaRPr>
        </a:p>
      </dsp:txBody>
      <dsp:txXfrm>
        <a:off x="7791223" y="1241310"/>
        <a:ext cx="2308743" cy="429236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8E3F8-E764-4F36-942F-FF5D52B757B5}">
      <dsp:nvSpPr>
        <dsp:cNvPr id="0" name=""/>
        <dsp:cNvSpPr/>
      </dsp:nvSpPr>
      <dsp:spPr>
        <a:xfrm>
          <a:off x="2914" y="15444"/>
          <a:ext cx="2841444" cy="1097680"/>
        </a:xfrm>
        <a:prstGeom prst="rect">
          <a:avLst/>
        </a:prstGeom>
        <a:solidFill>
          <a:schemeClr val="accent4">
            <a:lumMod val="60000"/>
            <a:lumOff val="40000"/>
          </a:schemeClr>
        </a:solidFill>
        <a:ln w="15875" cap="flat" cmpd="sng" algn="ctr">
          <a:solidFill>
            <a:schemeClr val="accent3">
              <a:lumMod val="60000"/>
              <a:lumOff val="4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u="none" kern="1200" dirty="0" smtClean="0">
              <a:solidFill>
                <a:schemeClr val="bg1"/>
              </a:solidFill>
              <a:latin typeface="Arial" panose="020B0604020202020204" pitchFamily="34" charset="0"/>
              <a:cs typeface="Arial" panose="020B0604020202020204" pitchFamily="34" charset="0"/>
            </a:rPr>
            <a:t>Multimedia Presentations and Content Creation</a:t>
          </a:r>
          <a:endParaRPr lang="en-US" sz="2000" u="none" kern="1200" dirty="0">
            <a:solidFill>
              <a:schemeClr val="bg1"/>
            </a:solidFill>
            <a:latin typeface="Arial" panose="020B0604020202020204" pitchFamily="34" charset="0"/>
            <a:cs typeface="Arial" panose="020B0604020202020204" pitchFamily="34" charset="0"/>
          </a:endParaRPr>
        </a:p>
      </dsp:txBody>
      <dsp:txXfrm>
        <a:off x="2914" y="15444"/>
        <a:ext cx="2841444" cy="1097680"/>
      </dsp:txXfrm>
    </dsp:sp>
    <dsp:sp modelId="{84202203-E1DD-415E-9B7A-5C2E76DC92F3}">
      <dsp:nvSpPr>
        <dsp:cNvPr id="0" name=""/>
        <dsp:cNvSpPr/>
      </dsp:nvSpPr>
      <dsp:spPr>
        <a:xfrm>
          <a:off x="2914" y="1128569"/>
          <a:ext cx="2841444" cy="4545719"/>
        </a:xfrm>
        <a:prstGeom prst="rect">
          <a:avLst/>
        </a:prstGeom>
        <a:solidFill>
          <a:schemeClr val="accent3">
            <a:lumMod val="40000"/>
            <a:lumOff val="60000"/>
            <a:alpha val="90000"/>
          </a:schemeClr>
        </a:solidFill>
        <a:ln w="15875" cap="flat" cmpd="sng" algn="ctr">
          <a:solidFill>
            <a:schemeClr val="accent3">
              <a:lumMod val="60000"/>
              <a:lumOff val="40000"/>
              <a:alpha val="9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latin typeface="Arial" panose="020B0604020202020204" pitchFamily="34" charset="0"/>
              <a:cs typeface="Arial" panose="020B0604020202020204" pitchFamily="34" charset="0"/>
            </a:rPr>
            <a:t>Tools like PowerPoint, Prezi, or other multimedia presentation software allow students to create visually appealing presentations, enhancing their communication skills and ability to share findings with peers.</a:t>
          </a:r>
          <a:endParaRPr lang="el-GR" sz="2300" kern="1200" dirty="0">
            <a:latin typeface="Arial" panose="020B0604020202020204" pitchFamily="34" charset="0"/>
            <a:cs typeface="Arial" panose="020B0604020202020204" pitchFamily="34" charset="0"/>
          </a:endParaRPr>
        </a:p>
      </dsp:txBody>
      <dsp:txXfrm>
        <a:off x="2914" y="1128569"/>
        <a:ext cx="2841444" cy="4545719"/>
      </dsp:txXfrm>
    </dsp:sp>
    <dsp:sp modelId="{7C649CD7-FBAB-4970-8C38-009EB374EFDF}">
      <dsp:nvSpPr>
        <dsp:cNvPr id="0" name=""/>
        <dsp:cNvSpPr/>
      </dsp:nvSpPr>
      <dsp:spPr>
        <a:xfrm>
          <a:off x="3242161" y="15444"/>
          <a:ext cx="2841444" cy="1097680"/>
        </a:xfrm>
        <a:prstGeom prst="rect">
          <a:avLst/>
        </a:prstGeom>
        <a:solidFill>
          <a:schemeClr val="accent6">
            <a:lumMod val="60000"/>
            <a:lumOff val="40000"/>
          </a:schemeClr>
        </a:solidFill>
        <a:ln w="15875" cap="flat" cmpd="sng" algn="ctr">
          <a:solidFill>
            <a:schemeClr val="accent6">
              <a:lumMod val="60000"/>
              <a:lumOff val="4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u="none" kern="1200" dirty="0" smtClean="0">
              <a:solidFill>
                <a:schemeClr val="bg1"/>
              </a:solidFill>
              <a:latin typeface="Arial" panose="020B0604020202020204" pitchFamily="34" charset="0"/>
              <a:cs typeface="Arial" panose="020B0604020202020204" pitchFamily="34" charset="0"/>
            </a:rPr>
            <a:t>Remote Labs and Collaborations</a:t>
          </a:r>
          <a:endParaRPr lang="en-US" sz="2000" u="none" kern="1200" dirty="0">
            <a:solidFill>
              <a:schemeClr val="bg1"/>
            </a:solidFill>
            <a:latin typeface="Arial" panose="020B0604020202020204" pitchFamily="34" charset="0"/>
            <a:cs typeface="Arial" panose="020B0604020202020204" pitchFamily="34" charset="0"/>
          </a:endParaRPr>
        </a:p>
      </dsp:txBody>
      <dsp:txXfrm>
        <a:off x="3242161" y="15444"/>
        <a:ext cx="2841444" cy="1097680"/>
      </dsp:txXfrm>
    </dsp:sp>
    <dsp:sp modelId="{965CC436-74B6-4F9C-AACC-D7CBE6C3CC6E}">
      <dsp:nvSpPr>
        <dsp:cNvPr id="0" name=""/>
        <dsp:cNvSpPr/>
      </dsp:nvSpPr>
      <dsp:spPr>
        <a:xfrm>
          <a:off x="3242161" y="1128569"/>
          <a:ext cx="2841444" cy="4545719"/>
        </a:xfrm>
        <a:prstGeom prst="rect">
          <a:avLst/>
        </a:prstGeom>
        <a:solidFill>
          <a:schemeClr val="accent6">
            <a:lumMod val="40000"/>
            <a:lumOff val="60000"/>
            <a:alpha val="89804"/>
          </a:schemeClr>
        </a:solidFill>
        <a:ln w="15875" cap="flat" cmpd="sng" algn="ctr">
          <a:solidFill>
            <a:schemeClr val="accent6">
              <a:lumMod val="60000"/>
              <a:lumOff val="40000"/>
              <a:alpha val="9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Digital tools enable remote access to laboratories, allowing students to perform experiments and engage in hands-on learning experiences even if they are not physically present in a lab. This is particularly valuable for distance learning scenarios.</a:t>
          </a:r>
          <a:endParaRPr lang="en-US" sz="2000" kern="1200" dirty="0">
            <a:solidFill>
              <a:schemeClr val="bg1"/>
            </a:solidFill>
            <a:latin typeface="Arial" panose="020B0604020202020204" pitchFamily="34" charset="0"/>
            <a:cs typeface="Arial" panose="020B0604020202020204" pitchFamily="34" charset="0"/>
          </a:endParaRPr>
        </a:p>
      </dsp:txBody>
      <dsp:txXfrm>
        <a:off x="3242161" y="1128569"/>
        <a:ext cx="2841444" cy="4545719"/>
      </dsp:txXfrm>
    </dsp:sp>
    <dsp:sp modelId="{15ECC439-6ECD-469F-B6C0-819738F2BA97}">
      <dsp:nvSpPr>
        <dsp:cNvPr id="0" name=""/>
        <dsp:cNvSpPr/>
      </dsp:nvSpPr>
      <dsp:spPr>
        <a:xfrm>
          <a:off x="6481408" y="15444"/>
          <a:ext cx="2841444" cy="1097680"/>
        </a:xfrm>
        <a:prstGeom prst="rect">
          <a:avLst/>
        </a:prstGeom>
        <a:solidFill>
          <a:schemeClr val="accent2">
            <a:lumMod val="60000"/>
            <a:lumOff val="40000"/>
          </a:schemeClr>
        </a:solidFill>
        <a:ln w="15875" cap="flat" cmpd="sng" algn="ctr">
          <a:solidFill>
            <a:schemeClr val="accent2">
              <a:lumMod val="60000"/>
              <a:lumOff val="4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u="none" kern="1200" dirty="0" smtClean="0">
              <a:solidFill>
                <a:schemeClr val="bg1"/>
              </a:solidFill>
              <a:latin typeface="Arial" panose="020B0604020202020204" pitchFamily="34" charset="0"/>
              <a:cs typeface="Arial" panose="020B0604020202020204" pitchFamily="34" charset="0"/>
            </a:rPr>
            <a:t>Professional Development Opportunities for Educators</a:t>
          </a:r>
          <a:endParaRPr lang="en-US" sz="1800" u="none" kern="1200" dirty="0">
            <a:solidFill>
              <a:schemeClr val="bg1"/>
            </a:solidFill>
            <a:latin typeface="Arial" panose="020B0604020202020204" pitchFamily="34" charset="0"/>
            <a:cs typeface="Arial" panose="020B0604020202020204" pitchFamily="34" charset="0"/>
          </a:endParaRPr>
        </a:p>
      </dsp:txBody>
      <dsp:txXfrm>
        <a:off x="6481408" y="15444"/>
        <a:ext cx="2841444" cy="1097680"/>
      </dsp:txXfrm>
    </dsp:sp>
    <dsp:sp modelId="{9D85ABC5-7FCB-4D40-BC60-C4DC7C9E2FF8}">
      <dsp:nvSpPr>
        <dsp:cNvPr id="0" name=""/>
        <dsp:cNvSpPr/>
      </dsp:nvSpPr>
      <dsp:spPr>
        <a:xfrm>
          <a:off x="6481408" y="1128569"/>
          <a:ext cx="2841444" cy="4545719"/>
        </a:xfrm>
        <a:prstGeom prst="rect">
          <a:avLst/>
        </a:prstGeom>
        <a:solidFill>
          <a:schemeClr val="tx2">
            <a:lumMod val="90000"/>
            <a:alpha val="89804"/>
          </a:schemeClr>
        </a:solidFill>
        <a:ln w="15875" cap="flat" cmpd="sng" algn="ctr">
          <a:solidFill>
            <a:schemeClr val="accent2">
              <a:lumMod val="60000"/>
              <a:lumOff val="40000"/>
              <a:alpha val="9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Digital tools provide educators with access to professional development opportunities, webinars, and online communities where they can collaborate, share best practices, and stay informed about the latest trends in STEM education.</a:t>
          </a:r>
          <a:endParaRPr lang="en-US" sz="2000" kern="1200" dirty="0">
            <a:solidFill>
              <a:schemeClr val="bg1"/>
            </a:solidFill>
            <a:latin typeface="Arial" panose="020B0604020202020204" pitchFamily="34" charset="0"/>
            <a:cs typeface="Arial" panose="020B0604020202020204" pitchFamily="34" charset="0"/>
          </a:endParaRPr>
        </a:p>
      </dsp:txBody>
      <dsp:txXfrm>
        <a:off x="6481408" y="1128569"/>
        <a:ext cx="2841444" cy="4545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8E3F8-E764-4F36-942F-FF5D52B757B5}">
      <dsp:nvSpPr>
        <dsp:cNvPr id="0" name=""/>
        <dsp:cNvSpPr/>
      </dsp:nvSpPr>
      <dsp:spPr>
        <a:xfrm>
          <a:off x="4045" y="81138"/>
          <a:ext cx="2432526" cy="696852"/>
        </a:xfrm>
        <a:prstGeom prst="rect">
          <a:avLst/>
        </a:prstGeom>
        <a:solidFill>
          <a:srgbClr val="FFFF00"/>
        </a:solidFill>
        <a:ln w="15875" cap="flat" cmpd="sng" algn="ctr">
          <a:solidFill>
            <a:schemeClr val="accent6">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u="none" kern="1200" dirty="0" smtClean="0">
              <a:solidFill>
                <a:schemeClr val="bg1"/>
              </a:solidFill>
              <a:latin typeface="Arial" panose="020B0604020202020204" pitchFamily="34" charset="0"/>
              <a:cs typeface="Arial" panose="020B0604020202020204" pitchFamily="34" charset="0"/>
            </a:rPr>
            <a:t>OT – Operational technology</a:t>
          </a:r>
          <a:endParaRPr lang="en-US" sz="2000" u="none" kern="1200" dirty="0">
            <a:solidFill>
              <a:schemeClr val="bg1"/>
            </a:solidFill>
            <a:latin typeface="Arial" panose="020B0604020202020204" pitchFamily="34" charset="0"/>
            <a:cs typeface="Arial" panose="020B0604020202020204" pitchFamily="34" charset="0"/>
          </a:endParaRPr>
        </a:p>
      </dsp:txBody>
      <dsp:txXfrm>
        <a:off x="4045" y="81138"/>
        <a:ext cx="2432526" cy="696852"/>
      </dsp:txXfrm>
    </dsp:sp>
    <dsp:sp modelId="{84202203-E1DD-415E-9B7A-5C2E76DC92F3}">
      <dsp:nvSpPr>
        <dsp:cNvPr id="0" name=""/>
        <dsp:cNvSpPr/>
      </dsp:nvSpPr>
      <dsp:spPr>
        <a:xfrm>
          <a:off x="4045" y="806689"/>
          <a:ext cx="2432526" cy="4815158"/>
        </a:xfrm>
        <a:prstGeom prst="rect">
          <a:avLst/>
        </a:prstGeom>
        <a:solidFill>
          <a:schemeClr val="accent6">
            <a:lumMod val="40000"/>
            <a:lumOff val="60000"/>
            <a:alpha val="90000"/>
          </a:schemeClr>
        </a:solidFill>
        <a:ln w="15875" cap="flat" cmpd="sng" algn="ctr">
          <a:solidFill>
            <a:schemeClr val="accent6">
              <a:lumMod val="75000"/>
              <a:alpha val="9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bg1"/>
              </a:solidFill>
              <a:latin typeface="Arial" panose="020B0604020202020204" pitchFamily="34" charset="0"/>
              <a:cs typeface="Arial" panose="020B0604020202020204" pitchFamily="34" charset="0"/>
            </a:rPr>
            <a:t>Operational Technology is a powerful combination of hardware and software that enables companies to secure their industrial networks. </a:t>
          </a:r>
          <a:endParaRPr lang="en-US" sz="2400" kern="1200" dirty="0">
            <a:solidFill>
              <a:schemeClr val="bg1"/>
            </a:solidFill>
            <a:latin typeface="Arial" panose="020B0604020202020204" pitchFamily="34" charset="0"/>
            <a:cs typeface="Arial" panose="020B0604020202020204" pitchFamily="34" charset="0"/>
          </a:endParaRPr>
        </a:p>
      </dsp:txBody>
      <dsp:txXfrm>
        <a:off x="4045" y="806689"/>
        <a:ext cx="2432526" cy="4815158"/>
      </dsp:txXfrm>
    </dsp:sp>
    <dsp:sp modelId="{7C649CD7-FBAB-4970-8C38-009EB374EFDF}">
      <dsp:nvSpPr>
        <dsp:cNvPr id="0" name=""/>
        <dsp:cNvSpPr/>
      </dsp:nvSpPr>
      <dsp:spPr>
        <a:xfrm>
          <a:off x="2777125" y="81138"/>
          <a:ext cx="2432526" cy="696852"/>
        </a:xfrm>
        <a:prstGeom prst="rect">
          <a:avLst/>
        </a:prstGeom>
        <a:solidFill>
          <a:srgbClr val="E68686"/>
        </a:solidFill>
        <a:ln w="15875" cap="flat" cmpd="sng" algn="ctr">
          <a:solidFill>
            <a:srgbClr val="BF176B"/>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u="none" kern="1200" dirty="0" smtClean="0">
              <a:solidFill>
                <a:schemeClr val="bg1"/>
              </a:solidFill>
              <a:latin typeface="Arial" panose="020B0604020202020204" pitchFamily="34" charset="0"/>
              <a:cs typeface="Arial" panose="020B0604020202020204" pitchFamily="34" charset="0"/>
            </a:rPr>
            <a:t>Adaptive AI/ Superintelligence</a:t>
          </a:r>
          <a:endParaRPr lang="en-US" sz="2000" u="none" kern="1200" dirty="0">
            <a:solidFill>
              <a:schemeClr val="bg1"/>
            </a:solidFill>
            <a:latin typeface="Arial" panose="020B0604020202020204" pitchFamily="34" charset="0"/>
            <a:cs typeface="Arial" panose="020B0604020202020204" pitchFamily="34" charset="0"/>
          </a:endParaRPr>
        </a:p>
      </dsp:txBody>
      <dsp:txXfrm>
        <a:off x="2777125" y="81138"/>
        <a:ext cx="2432526" cy="696852"/>
      </dsp:txXfrm>
    </dsp:sp>
    <dsp:sp modelId="{965CC436-74B6-4F9C-AACC-D7CBE6C3CC6E}">
      <dsp:nvSpPr>
        <dsp:cNvPr id="0" name=""/>
        <dsp:cNvSpPr/>
      </dsp:nvSpPr>
      <dsp:spPr>
        <a:xfrm>
          <a:off x="2777125" y="821038"/>
          <a:ext cx="2432526" cy="4815158"/>
        </a:xfrm>
        <a:prstGeom prst="rect">
          <a:avLst/>
        </a:prstGeom>
        <a:solidFill>
          <a:srgbClr val="F0D6C6">
            <a:alpha val="89804"/>
          </a:srgbClr>
        </a:solidFill>
        <a:ln w="15875" cap="flat" cmpd="sng" algn="ctr">
          <a:solidFill>
            <a:srgbClr val="BF176B">
              <a:alpha val="90000"/>
            </a:srgb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Superintelligence uses artificial intelligence and computer systems to expand and upgrade human life. AI-based examples of digital technology include </a:t>
          </a:r>
          <a:r>
            <a:rPr lang="en-US" sz="2000" kern="1200" dirty="0" err="1" smtClean="0">
              <a:latin typeface="Arial" panose="020B0604020202020204" pitchFamily="34" charset="0"/>
              <a:cs typeface="Arial" panose="020B0604020202020204" pitchFamily="34" charset="0"/>
            </a:rPr>
            <a:t>chatbots</a:t>
          </a:r>
          <a:r>
            <a:rPr lang="en-US" sz="2000" kern="1200" dirty="0" smtClean="0">
              <a:latin typeface="Arial" panose="020B0604020202020204" pitchFamily="34" charset="0"/>
              <a:cs typeface="Arial" panose="020B0604020202020204" pitchFamily="34" charset="0"/>
            </a:rPr>
            <a:t>, virtual agents, and self-driving cars.</a:t>
          </a:r>
          <a:endParaRPr lang="en-US" sz="2000" kern="1200" dirty="0">
            <a:solidFill>
              <a:schemeClr val="bg1"/>
            </a:solidFill>
            <a:latin typeface="Arial" panose="020B0604020202020204" pitchFamily="34" charset="0"/>
            <a:cs typeface="Arial" panose="020B0604020202020204" pitchFamily="34" charset="0"/>
          </a:endParaRPr>
        </a:p>
      </dsp:txBody>
      <dsp:txXfrm>
        <a:off x="2777125" y="821038"/>
        <a:ext cx="2432526" cy="4815158"/>
      </dsp:txXfrm>
    </dsp:sp>
    <dsp:sp modelId="{15ECC439-6ECD-469F-B6C0-819738F2BA97}">
      <dsp:nvSpPr>
        <dsp:cNvPr id="0" name=""/>
        <dsp:cNvSpPr/>
      </dsp:nvSpPr>
      <dsp:spPr>
        <a:xfrm>
          <a:off x="5550205" y="81138"/>
          <a:ext cx="2432526" cy="696852"/>
        </a:xfrm>
        <a:prstGeom prst="rect">
          <a:avLst/>
        </a:prstGeom>
        <a:solidFill>
          <a:srgbClr val="13C3BF"/>
        </a:solidFill>
        <a:ln w="15875" cap="flat" cmpd="sng" algn="ctr">
          <a:solidFill>
            <a:schemeClr val="bg2">
              <a:lumMod val="60000"/>
              <a:lumOff val="4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u="none" kern="1200" dirty="0" smtClean="0">
              <a:solidFill>
                <a:schemeClr val="bg1"/>
              </a:solidFill>
              <a:latin typeface="Arial" panose="020B0604020202020204" pitchFamily="34" charset="0"/>
              <a:cs typeface="Arial" panose="020B0604020202020204" pitchFamily="34" charset="0"/>
            </a:rPr>
            <a:t>Educational technology</a:t>
          </a:r>
          <a:endParaRPr lang="en-US" sz="2000" u="none" kern="1200" dirty="0">
            <a:solidFill>
              <a:schemeClr val="bg1"/>
            </a:solidFill>
            <a:latin typeface="Arial" panose="020B0604020202020204" pitchFamily="34" charset="0"/>
            <a:cs typeface="Arial" panose="020B0604020202020204" pitchFamily="34" charset="0"/>
          </a:endParaRPr>
        </a:p>
      </dsp:txBody>
      <dsp:txXfrm>
        <a:off x="5550205" y="81138"/>
        <a:ext cx="2432526" cy="696852"/>
      </dsp:txXfrm>
    </dsp:sp>
    <dsp:sp modelId="{9D85ABC5-7FCB-4D40-BC60-C4DC7C9E2FF8}">
      <dsp:nvSpPr>
        <dsp:cNvPr id="0" name=""/>
        <dsp:cNvSpPr/>
      </dsp:nvSpPr>
      <dsp:spPr>
        <a:xfrm>
          <a:off x="5550205" y="821038"/>
          <a:ext cx="2432526" cy="4815158"/>
        </a:xfrm>
        <a:prstGeom prst="rect">
          <a:avLst/>
        </a:prstGeom>
        <a:solidFill>
          <a:schemeClr val="accent4">
            <a:lumMod val="20000"/>
            <a:lumOff val="80000"/>
            <a:alpha val="90000"/>
          </a:schemeClr>
        </a:solidFill>
        <a:ln w="15875" cap="flat" cmpd="sng" algn="ctr">
          <a:solidFill>
            <a:schemeClr val="accent3">
              <a:lumMod val="75000"/>
              <a:alpha val="9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err="1" smtClean="0">
              <a:solidFill>
                <a:schemeClr val="bg1"/>
              </a:solidFill>
              <a:latin typeface="Arial" panose="020B0604020202020204" pitchFamily="34" charset="0"/>
              <a:cs typeface="Arial" panose="020B0604020202020204" pitchFamily="34" charset="0"/>
            </a:rPr>
            <a:t>EdTech</a:t>
          </a:r>
          <a:r>
            <a:rPr lang="en-US" sz="2100" kern="1200" dirty="0" smtClean="0">
              <a:solidFill>
                <a:schemeClr val="bg1"/>
              </a:solidFill>
              <a:latin typeface="Arial" panose="020B0604020202020204" pitchFamily="34" charset="0"/>
              <a:cs typeface="Arial" panose="020B0604020202020204" pitchFamily="34" charset="0"/>
            </a:rPr>
            <a:t>, or educational technology, has revolutionized how students learn by offering breakthroughs such as computer-based instruction, interactive learning tools, audio-visual systems, and online resources.</a:t>
          </a:r>
          <a:endParaRPr lang="en-US" sz="2100" kern="1200" dirty="0"/>
        </a:p>
      </dsp:txBody>
      <dsp:txXfrm>
        <a:off x="5550205" y="821038"/>
        <a:ext cx="2432526" cy="4815158"/>
      </dsp:txXfrm>
    </dsp:sp>
    <dsp:sp modelId="{EC11CB3C-1F6F-4749-BB5A-B19E6A26A03E}">
      <dsp:nvSpPr>
        <dsp:cNvPr id="0" name=""/>
        <dsp:cNvSpPr/>
      </dsp:nvSpPr>
      <dsp:spPr>
        <a:xfrm>
          <a:off x="8323286" y="81138"/>
          <a:ext cx="2432526" cy="696852"/>
        </a:xfrm>
        <a:prstGeom prst="rect">
          <a:avLst/>
        </a:prstGeom>
        <a:solidFill>
          <a:srgbClr val="C566F0"/>
        </a:solidFill>
        <a:ln w="15875" cap="flat" cmpd="sng" algn="ctr">
          <a:solidFill>
            <a:srgbClr val="C566F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u="none" kern="1200" dirty="0" err="1" smtClean="0">
              <a:solidFill>
                <a:schemeClr val="bg1"/>
              </a:solidFill>
              <a:latin typeface="Arial" panose="020B0604020202020204" pitchFamily="34" charset="0"/>
              <a:cs typeface="Arial" panose="020B0604020202020204" pitchFamily="34" charset="0"/>
            </a:rPr>
            <a:t>Blockchain</a:t>
          </a:r>
          <a:r>
            <a:rPr lang="en-US" sz="2000" u="none" kern="1200" dirty="0" smtClean="0">
              <a:solidFill>
                <a:schemeClr val="bg1"/>
              </a:solidFill>
              <a:latin typeface="Arial" panose="020B0604020202020204" pitchFamily="34" charset="0"/>
              <a:cs typeface="Arial" panose="020B0604020202020204" pitchFamily="34" charset="0"/>
            </a:rPr>
            <a:t> technology</a:t>
          </a:r>
          <a:endParaRPr lang="en-US" sz="2000" u="none" kern="1200" dirty="0">
            <a:solidFill>
              <a:schemeClr val="bg1"/>
            </a:solidFill>
            <a:latin typeface="Arial" panose="020B0604020202020204" pitchFamily="34" charset="0"/>
            <a:cs typeface="Arial" panose="020B0604020202020204" pitchFamily="34" charset="0"/>
          </a:endParaRPr>
        </a:p>
      </dsp:txBody>
      <dsp:txXfrm>
        <a:off x="8323286" y="81138"/>
        <a:ext cx="2432526" cy="696852"/>
      </dsp:txXfrm>
    </dsp:sp>
    <dsp:sp modelId="{5B8E06B2-3086-49D8-A2A9-3391D8E30F81}">
      <dsp:nvSpPr>
        <dsp:cNvPr id="0" name=""/>
        <dsp:cNvSpPr/>
      </dsp:nvSpPr>
      <dsp:spPr>
        <a:xfrm>
          <a:off x="8323286" y="815549"/>
          <a:ext cx="2432526" cy="4815158"/>
        </a:xfrm>
        <a:prstGeom prst="rect">
          <a:avLst/>
        </a:prstGeom>
        <a:solidFill>
          <a:srgbClr val="FBCBF5">
            <a:alpha val="89804"/>
          </a:srgbClr>
        </a:solidFill>
        <a:ln w="15875" cap="flat" cmpd="sng" algn="ctr">
          <a:solidFill>
            <a:srgbClr val="C566F0">
              <a:alpha val="90000"/>
            </a:srgb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smtClean="0">
              <a:latin typeface="Arial" panose="020B0604020202020204" pitchFamily="34" charset="0"/>
              <a:cs typeface="Arial" panose="020B0604020202020204" pitchFamily="34" charset="0"/>
            </a:rPr>
            <a:t>Blockchain</a:t>
          </a:r>
          <a:r>
            <a:rPr lang="en-US" sz="1800" kern="1200" dirty="0" smtClean="0">
              <a:latin typeface="Arial" panose="020B0604020202020204" pitchFamily="34" charset="0"/>
              <a:cs typeface="Arial" panose="020B0604020202020204" pitchFamily="34" charset="0"/>
            </a:rPr>
            <a:t> offers a secure, web-based financial system with encrypted data. Initially designed to manage digital assets, its applications now extend far beyond that; from online stock exchanges to social media platforms, this tech is quickly becoming an essential tool for businesses.</a:t>
          </a:r>
          <a:endParaRPr lang="en-US" sz="1800" kern="1200" dirty="0">
            <a:solidFill>
              <a:schemeClr val="bg1"/>
            </a:solidFill>
            <a:latin typeface="Arial" panose="020B0604020202020204" pitchFamily="34" charset="0"/>
            <a:cs typeface="Arial" panose="020B0604020202020204" pitchFamily="34" charset="0"/>
          </a:endParaRPr>
        </a:p>
      </dsp:txBody>
      <dsp:txXfrm>
        <a:off x="8323286" y="815549"/>
        <a:ext cx="2432526" cy="48151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97A44-F512-48EC-B436-3108321D0B03}">
      <dsp:nvSpPr>
        <dsp:cNvPr id="0" name=""/>
        <dsp:cNvSpPr/>
      </dsp:nvSpPr>
      <dsp:spPr>
        <a:xfrm>
          <a:off x="340931" y="3532"/>
          <a:ext cx="2409467" cy="1445680"/>
        </a:xfrm>
        <a:prstGeom prst="rect">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latin typeface="Arial" panose="020B0604020202020204" pitchFamily="34" charset="0"/>
              <a:cs typeface="Arial" panose="020B0604020202020204" pitchFamily="34" charset="0"/>
            </a:rPr>
            <a:t>Interactive Learning Software</a:t>
          </a:r>
          <a:endParaRPr lang="en-US" sz="2500" kern="1200" dirty="0">
            <a:solidFill>
              <a:schemeClr val="bg1"/>
            </a:solidFill>
            <a:latin typeface="Arial" panose="020B0604020202020204" pitchFamily="34" charset="0"/>
            <a:cs typeface="Arial" panose="020B0604020202020204" pitchFamily="34" charset="0"/>
          </a:endParaRPr>
        </a:p>
      </dsp:txBody>
      <dsp:txXfrm>
        <a:off x="340931" y="3532"/>
        <a:ext cx="2409467" cy="1445680"/>
      </dsp:txXfrm>
    </dsp:sp>
    <dsp:sp modelId="{28A6C78D-08E7-4106-B1A2-DFBA17E1ED8C}">
      <dsp:nvSpPr>
        <dsp:cNvPr id="0" name=""/>
        <dsp:cNvSpPr/>
      </dsp:nvSpPr>
      <dsp:spPr>
        <a:xfrm>
          <a:off x="2991346" y="3532"/>
          <a:ext cx="2409467" cy="1445680"/>
        </a:xfrm>
        <a:prstGeom prst="rect">
          <a:avLst/>
        </a:prstGeom>
        <a:solidFill>
          <a:srgbClr val="E68686"/>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latin typeface="Arial" panose="020B0604020202020204" pitchFamily="34" charset="0"/>
              <a:cs typeface="Arial" panose="020B0604020202020204" pitchFamily="34" charset="0"/>
            </a:rPr>
            <a:t>Learning Management Systems (LMS) </a:t>
          </a:r>
          <a:endParaRPr lang="en-US" sz="2500" kern="1200" dirty="0">
            <a:solidFill>
              <a:schemeClr val="bg1"/>
            </a:solidFill>
            <a:latin typeface="Arial" panose="020B0604020202020204" pitchFamily="34" charset="0"/>
            <a:cs typeface="Arial" panose="020B0604020202020204" pitchFamily="34" charset="0"/>
          </a:endParaRPr>
        </a:p>
      </dsp:txBody>
      <dsp:txXfrm>
        <a:off x="2991346" y="3532"/>
        <a:ext cx="2409467" cy="1445680"/>
      </dsp:txXfrm>
    </dsp:sp>
    <dsp:sp modelId="{5541D6FD-C151-46CA-B2F7-2EAC4C690541}">
      <dsp:nvSpPr>
        <dsp:cNvPr id="0" name=""/>
        <dsp:cNvSpPr/>
      </dsp:nvSpPr>
      <dsp:spPr>
        <a:xfrm>
          <a:off x="5641760" y="3532"/>
          <a:ext cx="2409467" cy="1445680"/>
        </a:xfrm>
        <a:prstGeom prst="rect">
          <a:avLst/>
        </a:prstGeom>
        <a:solidFill>
          <a:srgbClr val="F79BEC"/>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latin typeface="Arial" panose="020B0604020202020204" pitchFamily="34" charset="0"/>
              <a:cs typeface="Arial" panose="020B0604020202020204" pitchFamily="34" charset="0"/>
            </a:rPr>
            <a:t>Smart Classroom Solutions</a:t>
          </a:r>
          <a:endParaRPr lang="en-US" sz="2500" kern="1200" dirty="0">
            <a:solidFill>
              <a:schemeClr val="bg1"/>
            </a:solidFill>
            <a:latin typeface="Arial" panose="020B0604020202020204" pitchFamily="34" charset="0"/>
            <a:cs typeface="Arial" panose="020B0604020202020204" pitchFamily="34" charset="0"/>
          </a:endParaRPr>
        </a:p>
      </dsp:txBody>
      <dsp:txXfrm>
        <a:off x="5641760" y="3532"/>
        <a:ext cx="2409467" cy="1445680"/>
      </dsp:txXfrm>
    </dsp:sp>
    <dsp:sp modelId="{6283840A-36CF-401C-973F-362BDCECE74A}">
      <dsp:nvSpPr>
        <dsp:cNvPr id="0" name=""/>
        <dsp:cNvSpPr/>
      </dsp:nvSpPr>
      <dsp:spPr>
        <a:xfrm>
          <a:off x="340931" y="1690159"/>
          <a:ext cx="2409467" cy="1445680"/>
        </a:xfrm>
        <a:prstGeom prst="rect">
          <a:avLst/>
        </a:prstGeom>
        <a:solidFill>
          <a:schemeClr val="bg2">
            <a:lumMod val="40000"/>
            <a:lumOff val="6000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latin typeface="Arial" panose="020B0604020202020204" pitchFamily="34" charset="0"/>
              <a:cs typeface="Arial" panose="020B0604020202020204" pitchFamily="34" charset="0"/>
            </a:rPr>
            <a:t>Educational Apps</a:t>
          </a:r>
          <a:endParaRPr lang="en-US" sz="2500" kern="1200" dirty="0">
            <a:solidFill>
              <a:schemeClr val="bg1"/>
            </a:solidFill>
            <a:latin typeface="Arial" panose="020B0604020202020204" pitchFamily="34" charset="0"/>
            <a:cs typeface="Arial" panose="020B0604020202020204" pitchFamily="34" charset="0"/>
          </a:endParaRPr>
        </a:p>
      </dsp:txBody>
      <dsp:txXfrm>
        <a:off x="340931" y="1690159"/>
        <a:ext cx="2409467" cy="1445680"/>
      </dsp:txXfrm>
    </dsp:sp>
    <dsp:sp modelId="{4788E74D-DFF7-4409-85BC-653651588521}">
      <dsp:nvSpPr>
        <dsp:cNvPr id="0" name=""/>
        <dsp:cNvSpPr/>
      </dsp:nvSpPr>
      <dsp:spPr>
        <a:xfrm>
          <a:off x="2991346" y="1690159"/>
          <a:ext cx="2409467" cy="1445680"/>
        </a:xfrm>
        <a:prstGeom prst="rect">
          <a:avLst/>
        </a:prstGeom>
        <a:solidFill>
          <a:srgbClr val="92D050"/>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latin typeface="Arial" panose="020B0604020202020204" pitchFamily="34" charset="0"/>
              <a:cs typeface="Arial" panose="020B0604020202020204" pitchFamily="34" charset="0"/>
            </a:rPr>
            <a:t>E-Books and Digital Textbook</a:t>
          </a:r>
          <a:endParaRPr lang="en-US" sz="2500" kern="1200" dirty="0">
            <a:solidFill>
              <a:schemeClr val="bg1"/>
            </a:solidFill>
            <a:latin typeface="Arial" panose="020B0604020202020204" pitchFamily="34" charset="0"/>
            <a:cs typeface="Arial" panose="020B0604020202020204" pitchFamily="34" charset="0"/>
          </a:endParaRPr>
        </a:p>
      </dsp:txBody>
      <dsp:txXfrm>
        <a:off x="2991346" y="1690159"/>
        <a:ext cx="2409467" cy="1445680"/>
      </dsp:txXfrm>
    </dsp:sp>
    <dsp:sp modelId="{FB1989A6-57B5-44A7-A191-E70BC55FE0DE}">
      <dsp:nvSpPr>
        <dsp:cNvPr id="0" name=""/>
        <dsp:cNvSpPr/>
      </dsp:nvSpPr>
      <dsp:spPr>
        <a:xfrm>
          <a:off x="5641760" y="1690159"/>
          <a:ext cx="2409467" cy="1445680"/>
        </a:xfrm>
        <a:prstGeom prst="rect">
          <a:avLst/>
        </a:prstGeom>
        <a:solidFill>
          <a:srgbClr val="F0D6C6"/>
        </a:solidFill>
        <a:ln w="15875" cap="flat" cmpd="sng" algn="ctr">
          <a:solidFill>
            <a:srgbClr val="F7DBBF"/>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latin typeface="Arial" panose="020B0604020202020204" pitchFamily="34" charset="0"/>
              <a:cs typeface="Arial" panose="020B0604020202020204" pitchFamily="34" charset="0"/>
            </a:rPr>
            <a:t>Adaptive Learning Systems</a:t>
          </a:r>
          <a:endParaRPr lang="en-US" sz="2500" kern="1200" dirty="0">
            <a:solidFill>
              <a:schemeClr val="bg1"/>
            </a:solidFill>
            <a:latin typeface="Arial" panose="020B0604020202020204" pitchFamily="34" charset="0"/>
            <a:cs typeface="Arial" panose="020B0604020202020204" pitchFamily="34" charset="0"/>
          </a:endParaRPr>
        </a:p>
      </dsp:txBody>
      <dsp:txXfrm>
        <a:off x="5641760" y="1690159"/>
        <a:ext cx="2409467" cy="1445680"/>
      </dsp:txXfrm>
    </dsp:sp>
    <dsp:sp modelId="{46B8FEBE-9B37-4DF9-8622-5A217522DBB3}">
      <dsp:nvSpPr>
        <dsp:cNvPr id="0" name=""/>
        <dsp:cNvSpPr/>
      </dsp:nvSpPr>
      <dsp:spPr>
        <a:xfrm>
          <a:off x="340931" y="3376787"/>
          <a:ext cx="2409467" cy="1445680"/>
        </a:xfrm>
        <a:prstGeom prst="rect">
          <a:avLst/>
        </a:prstGeom>
        <a:solidFill>
          <a:srgbClr val="FBCBF5"/>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latin typeface="Arial" panose="020B0604020202020204" pitchFamily="34" charset="0"/>
              <a:cs typeface="Arial" panose="020B0604020202020204" pitchFamily="34" charset="0"/>
            </a:rPr>
            <a:t>Digital Libraries</a:t>
          </a:r>
          <a:endParaRPr lang="en-US" sz="2500" kern="1200" dirty="0">
            <a:solidFill>
              <a:schemeClr val="bg1"/>
            </a:solidFill>
            <a:latin typeface="Arial" panose="020B0604020202020204" pitchFamily="34" charset="0"/>
            <a:cs typeface="Arial" panose="020B0604020202020204" pitchFamily="34" charset="0"/>
          </a:endParaRPr>
        </a:p>
      </dsp:txBody>
      <dsp:txXfrm>
        <a:off x="340931" y="3376787"/>
        <a:ext cx="2409467" cy="1445680"/>
      </dsp:txXfrm>
    </dsp:sp>
    <dsp:sp modelId="{BD20AA30-44ED-4CD9-AB5F-4E7D5215F0D2}">
      <dsp:nvSpPr>
        <dsp:cNvPr id="0" name=""/>
        <dsp:cNvSpPr/>
      </dsp:nvSpPr>
      <dsp:spPr>
        <a:xfrm>
          <a:off x="2991346" y="3376787"/>
          <a:ext cx="2409467" cy="1445680"/>
        </a:xfrm>
        <a:prstGeom prst="rect">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latin typeface="Arial" panose="020B0604020202020204" pitchFamily="34" charset="0"/>
              <a:cs typeface="Arial" panose="020B0604020202020204" pitchFamily="34" charset="0"/>
            </a:rPr>
            <a:t>Learning Analytics</a:t>
          </a:r>
          <a:endParaRPr lang="en-US" sz="2500" kern="1200" dirty="0">
            <a:solidFill>
              <a:schemeClr val="bg1"/>
            </a:solidFill>
            <a:latin typeface="Arial" panose="020B0604020202020204" pitchFamily="34" charset="0"/>
            <a:cs typeface="Arial" panose="020B0604020202020204" pitchFamily="34" charset="0"/>
          </a:endParaRPr>
        </a:p>
      </dsp:txBody>
      <dsp:txXfrm>
        <a:off x="2991346" y="3376787"/>
        <a:ext cx="2409467" cy="1445680"/>
      </dsp:txXfrm>
    </dsp:sp>
    <dsp:sp modelId="{5548B942-5360-4E8F-BF7B-DF2EC6D012D8}">
      <dsp:nvSpPr>
        <dsp:cNvPr id="0" name=""/>
        <dsp:cNvSpPr/>
      </dsp:nvSpPr>
      <dsp:spPr>
        <a:xfrm>
          <a:off x="5641760" y="3376787"/>
          <a:ext cx="2409467" cy="1445680"/>
        </a:xfrm>
        <a:prstGeom prst="rect">
          <a:avLst/>
        </a:prstGeom>
        <a:solidFill>
          <a:srgbClr val="FFC000"/>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latin typeface="Arial" panose="020B0604020202020204" pitchFamily="34" charset="0"/>
              <a:cs typeface="Arial" panose="020B0604020202020204" pitchFamily="34" charset="0"/>
            </a:rPr>
            <a:t>Digital Assessments</a:t>
          </a:r>
          <a:endParaRPr lang="en-US" sz="2500" kern="1200" dirty="0">
            <a:solidFill>
              <a:schemeClr val="bg1"/>
            </a:solidFill>
            <a:latin typeface="Arial" panose="020B0604020202020204" pitchFamily="34" charset="0"/>
            <a:cs typeface="Arial" panose="020B0604020202020204" pitchFamily="34" charset="0"/>
          </a:endParaRPr>
        </a:p>
      </dsp:txBody>
      <dsp:txXfrm>
        <a:off x="5641760" y="3376787"/>
        <a:ext cx="2409467" cy="1445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26AF5-6597-44D0-ADB7-821AD70860BC}">
      <dsp:nvSpPr>
        <dsp:cNvPr id="0" name=""/>
        <dsp:cNvSpPr/>
      </dsp:nvSpPr>
      <dsp:spPr>
        <a:xfrm rot="5400000">
          <a:off x="-289718" y="292805"/>
          <a:ext cx="1931458" cy="1352020"/>
        </a:xfrm>
        <a:prstGeom prst="chevron">
          <a:avLst/>
        </a:prstGeom>
        <a:solidFill>
          <a:schemeClr val="accent6">
            <a:lumMod val="60000"/>
            <a:lumOff val="4000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latin typeface="Arial" panose="020B0604020202020204" pitchFamily="34" charset="0"/>
              <a:cs typeface="Arial" panose="020B0604020202020204" pitchFamily="34" charset="0"/>
            </a:rPr>
            <a:t>Interactive Learning Software</a:t>
          </a:r>
          <a:endParaRPr lang="en-US" sz="1400" kern="1200" dirty="0">
            <a:latin typeface="Arial" panose="020B0604020202020204" pitchFamily="34" charset="0"/>
            <a:cs typeface="Arial" panose="020B0604020202020204" pitchFamily="34" charset="0"/>
          </a:endParaRPr>
        </a:p>
      </dsp:txBody>
      <dsp:txXfrm rot="-5400000">
        <a:off x="1" y="679096"/>
        <a:ext cx="1352020" cy="579438"/>
      </dsp:txXfrm>
    </dsp:sp>
    <dsp:sp modelId="{BB4BE171-9A05-4AA0-ABFF-8CBF6893D186}">
      <dsp:nvSpPr>
        <dsp:cNvPr id="0" name=""/>
        <dsp:cNvSpPr/>
      </dsp:nvSpPr>
      <dsp:spPr>
        <a:xfrm rot="5400000">
          <a:off x="4711726" y="-3356619"/>
          <a:ext cx="1255447" cy="7974859"/>
        </a:xfrm>
        <a:prstGeom prst="round2SameRect">
          <a:avLst/>
        </a:prstGeom>
        <a:solidFill>
          <a:schemeClr val="accent6">
            <a:lumMod val="20000"/>
            <a:lumOff val="80000"/>
            <a:alpha val="9000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n-US" sz="1500" kern="1200" dirty="0" smtClean="0">
              <a:latin typeface="Arial" panose="020B0604020202020204" pitchFamily="34" charset="0"/>
              <a:cs typeface="Arial" panose="020B0604020202020204" pitchFamily="34" charset="0"/>
            </a:rPr>
            <a:t>This software includes educational applications, simulations, and games designed to engage students while teaching them essential concepts. These software solutions provide a dynamic and immersive learning experience, fostering curiosity and a deeper understanding of subjects.</a:t>
          </a:r>
          <a:endParaRPr lang="en-US" sz="1500" kern="1200" dirty="0">
            <a:latin typeface="Arial" panose="020B0604020202020204" pitchFamily="34" charset="0"/>
            <a:cs typeface="Arial" panose="020B0604020202020204" pitchFamily="34" charset="0"/>
          </a:endParaRPr>
        </a:p>
      </dsp:txBody>
      <dsp:txXfrm rot="-5400000">
        <a:off x="1352020" y="64373"/>
        <a:ext cx="7913573" cy="1132875"/>
      </dsp:txXfrm>
    </dsp:sp>
    <dsp:sp modelId="{1D0EF37E-63CB-4EE5-BE8A-ECD00F17E544}">
      <dsp:nvSpPr>
        <dsp:cNvPr id="0" name=""/>
        <dsp:cNvSpPr/>
      </dsp:nvSpPr>
      <dsp:spPr>
        <a:xfrm rot="5400000">
          <a:off x="-289718" y="2033323"/>
          <a:ext cx="1931458" cy="1352020"/>
        </a:xfrm>
        <a:prstGeom prst="chevron">
          <a:avLst/>
        </a:prstGeom>
        <a:solidFill>
          <a:srgbClr val="E68686"/>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latin typeface="Arial" panose="020B0604020202020204" pitchFamily="34" charset="0"/>
              <a:cs typeface="Arial" panose="020B0604020202020204" pitchFamily="34" charset="0"/>
            </a:rPr>
            <a:t>Learning Management Systems </a:t>
          </a:r>
          <a:endParaRPr lang="en-US" sz="1400" kern="1200" dirty="0">
            <a:latin typeface="Arial" panose="020B0604020202020204" pitchFamily="34" charset="0"/>
            <a:cs typeface="Arial" panose="020B0604020202020204" pitchFamily="34" charset="0"/>
          </a:endParaRPr>
        </a:p>
      </dsp:txBody>
      <dsp:txXfrm rot="-5400000">
        <a:off x="1" y="2419614"/>
        <a:ext cx="1352020" cy="579438"/>
      </dsp:txXfrm>
    </dsp:sp>
    <dsp:sp modelId="{0FEAADE7-0AD0-4554-88B3-391581F3CD57}">
      <dsp:nvSpPr>
        <dsp:cNvPr id="0" name=""/>
        <dsp:cNvSpPr/>
      </dsp:nvSpPr>
      <dsp:spPr>
        <a:xfrm rot="5400000">
          <a:off x="4711726" y="-1616101"/>
          <a:ext cx="1255447" cy="7974859"/>
        </a:xfrm>
        <a:prstGeom prst="round2SameRect">
          <a:avLst/>
        </a:prstGeom>
        <a:solidFill>
          <a:srgbClr val="F0D6C6">
            <a:alpha val="90000"/>
          </a:srgb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n-US" sz="1500" kern="1200" dirty="0" smtClean="0">
              <a:latin typeface="Arial" panose="020B0604020202020204" pitchFamily="34" charset="0"/>
              <a:cs typeface="Arial" panose="020B0604020202020204" pitchFamily="34" charset="0"/>
            </a:rPr>
            <a:t>Digital platforms that streamline the management of educational content and resources. Further, they enable teachers to organize course materials, assessments, and communication with students in one place, making it easier to deliver and track learning outcomes.</a:t>
          </a:r>
          <a:endParaRPr lang="en-US" sz="1500" kern="1200" dirty="0">
            <a:latin typeface="Arial" panose="020B0604020202020204" pitchFamily="34" charset="0"/>
            <a:cs typeface="Arial" panose="020B0604020202020204" pitchFamily="34" charset="0"/>
          </a:endParaRPr>
        </a:p>
      </dsp:txBody>
      <dsp:txXfrm rot="-5400000">
        <a:off x="1352020" y="1804891"/>
        <a:ext cx="7913573" cy="1132875"/>
      </dsp:txXfrm>
    </dsp:sp>
    <dsp:sp modelId="{4E8D62A0-440C-4964-B625-E0190F7B30FB}">
      <dsp:nvSpPr>
        <dsp:cNvPr id="0" name=""/>
        <dsp:cNvSpPr/>
      </dsp:nvSpPr>
      <dsp:spPr>
        <a:xfrm rot="5400000">
          <a:off x="-289718" y="3773840"/>
          <a:ext cx="1931458" cy="1352020"/>
        </a:xfrm>
        <a:prstGeom prst="chevron">
          <a:avLst/>
        </a:prstGeom>
        <a:solidFill>
          <a:srgbClr val="F79BEC"/>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latin typeface="Arial" panose="020B0604020202020204" pitchFamily="34" charset="0"/>
              <a:cs typeface="Arial" panose="020B0604020202020204" pitchFamily="34" charset="0"/>
            </a:rPr>
            <a:t>Smart Classroom Solutions</a:t>
          </a:r>
          <a:endParaRPr lang="en-US" sz="1400" kern="1200" dirty="0">
            <a:solidFill>
              <a:schemeClr val="bg1"/>
            </a:solidFill>
            <a:latin typeface="Arial" panose="020B0604020202020204" pitchFamily="34" charset="0"/>
            <a:cs typeface="Arial" panose="020B0604020202020204" pitchFamily="34" charset="0"/>
          </a:endParaRPr>
        </a:p>
      </dsp:txBody>
      <dsp:txXfrm rot="-5400000">
        <a:off x="1" y="4160131"/>
        <a:ext cx="1352020" cy="579438"/>
      </dsp:txXfrm>
    </dsp:sp>
    <dsp:sp modelId="{50C4EF39-7E9B-4A77-80F4-0798611F3FCD}">
      <dsp:nvSpPr>
        <dsp:cNvPr id="0" name=""/>
        <dsp:cNvSpPr/>
      </dsp:nvSpPr>
      <dsp:spPr>
        <a:xfrm rot="5400000">
          <a:off x="4711726" y="117913"/>
          <a:ext cx="1255447" cy="7974859"/>
        </a:xfrm>
        <a:prstGeom prst="round2SameRect">
          <a:avLst/>
        </a:prstGeom>
        <a:solidFill>
          <a:srgbClr val="FBCBF5">
            <a:alpha val="90000"/>
          </a:srgb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92075" marR="0" lvl="0" indent="-92075" algn="just" defTabSz="914400" eaLnBrk="1" fontAlgn="auto" latinLnBrk="0" hangingPunct="1">
            <a:lnSpc>
              <a:spcPct val="100000"/>
            </a:lnSpc>
            <a:spcBef>
              <a:spcPct val="0"/>
            </a:spcBef>
            <a:spcAft>
              <a:spcPts val="0"/>
            </a:spcAft>
            <a:buClrTx/>
            <a:buSzTx/>
            <a:buFontTx/>
            <a:buChar char="••"/>
            <a:tabLst/>
            <a:defRPr/>
          </a:pPr>
          <a:r>
            <a:rPr lang="en-US" sz="1500" kern="1200" dirty="0" smtClean="0">
              <a:latin typeface="Arial" panose="020B0604020202020204" pitchFamily="34" charset="0"/>
              <a:cs typeface="Arial" panose="020B0604020202020204" pitchFamily="34" charset="0"/>
            </a:rPr>
            <a:t>Smart classrooms are equipped with digital technology such as Interactive Digital boards, Smart TVs, Digital White Boards, or smart projectors. These tools facilitate real-time interaction and collaboration, making lessons more engaging and interactive.</a:t>
          </a:r>
        </a:p>
        <a:p>
          <a:pPr marL="114300" lvl="1" indent="0" algn="l" defTabSz="666750">
            <a:lnSpc>
              <a:spcPct val="90000"/>
            </a:lnSpc>
            <a:spcBef>
              <a:spcPct val="0"/>
            </a:spcBef>
            <a:spcAft>
              <a:spcPct val="15000"/>
            </a:spcAft>
            <a:buChar char="••"/>
          </a:pPr>
          <a:endParaRPr lang="en-US" sz="1500" kern="1200" dirty="0"/>
        </a:p>
      </dsp:txBody>
      <dsp:txXfrm rot="-5400000">
        <a:off x="1352020" y="3538905"/>
        <a:ext cx="7913573" cy="11328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9E107-575F-4085-B8CD-3D4ABAE020B8}">
      <dsp:nvSpPr>
        <dsp:cNvPr id="0" name=""/>
        <dsp:cNvSpPr/>
      </dsp:nvSpPr>
      <dsp:spPr>
        <a:xfrm rot="5400000">
          <a:off x="-289718" y="292805"/>
          <a:ext cx="1931458" cy="1352020"/>
        </a:xfrm>
        <a:prstGeom prst="chevron">
          <a:avLst/>
        </a:prstGeom>
        <a:solidFill>
          <a:schemeClr val="bg2">
            <a:lumMod val="40000"/>
            <a:lumOff val="6000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latin typeface="Arial" panose="020B0604020202020204" pitchFamily="34" charset="0"/>
              <a:cs typeface="Arial" panose="020B0604020202020204" pitchFamily="34" charset="0"/>
            </a:rPr>
            <a:t>Educational Apps</a:t>
          </a:r>
          <a:endParaRPr lang="en-US" sz="1400" kern="1200" dirty="0">
            <a:solidFill>
              <a:schemeClr val="bg1"/>
            </a:solidFill>
            <a:latin typeface="Arial" panose="020B0604020202020204" pitchFamily="34" charset="0"/>
            <a:cs typeface="Arial" panose="020B0604020202020204" pitchFamily="34" charset="0"/>
          </a:endParaRPr>
        </a:p>
      </dsp:txBody>
      <dsp:txXfrm rot="-5400000">
        <a:off x="1" y="679096"/>
        <a:ext cx="1352020" cy="579438"/>
      </dsp:txXfrm>
    </dsp:sp>
    <dsp:sp modelId="{4FB6A7B9-1EFF-4BF5-AD07-FF65A58A8134}">
      <dsp:nvSpPr>
        <dsp:cNvPr id="0" name=""/>
        <dsp:cNvSpPr/>
      </dsp:nvSpPr>
      <dsp:spPr>
        <a:xfrm rot="5400000">
          <a:off x="4711726" y="-3356619"/>
          <a:ext cx="1255447" cy="7974859"/>
        </a:xfrm>
        <a:prstGeom prst="round2SameRect">
          <a:avLst/>
        </a:prstGeom>
        <a:solidFill>
          <a:schemeClr val="accent1">
            <a:lumMod val="20000"/>
            <a:lumOff val="80000"/>
            <a:alpha val="9000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A wide variety of tools, from language learning apps to math practice apps, or to the one-stop learning apps that enable students to find everything they need to learn and grow in one single place. Further, these apps are accessible on tablets, smartphones, and computers, allowing students to learn on the go and personalize their educational journey.</a:t>
          </a:r>
          <a:endParaRPr lang="en-US" sz="1600" kern="1200" dirty="0">
            <a:latin typeface="Arial" panose="020B0604020202020204" pitchFamily="34" charset="0"/>
            <a:cs typeface="Arial" panose="020B0604020202020204" pitchFamily="34" charset="0"/>
          </a:endParaRPr>
        </a:p>
      </dsp:txBody>
      <dsp:txXfrm rot="-5400000">
        <a:off x="1352020" y="64373"/>
        <a:ext cx="7913573" cy="1132875"/>
      </dsp:txXfrm>
    </dsp:sp>
    <dsp:sp modelId="{048CC7E6-8E93-48B9-9402-9AD332EE945C}">
      <dsp:nvSpPr>
        <dsp:cNvPr id="0" name=""/>
        <dsp:cNvSpPr/>
      </dsp:nvSpPr>
      <dsp:spPr>
        <a:xfrm rot="5400000">
          <a:off x="-289718" y="2033323"/>
          <a:ext cx="1931458" cy="1352020"/>
        </a:xfrm>
        <a:prstGeom prst="chevron">
          <a:avLst/>
        </a:prstGeom>
        <a:solidFill>
          <a:srgbClr val="92D050"/>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latin typeface="Arial" panose="020B0604020202020204" pitchFamily="34" charset="0"/>
              <a:cs typeface="Arial" panose="020B0604020202020204" pitchFamily="34" charset="0"/>
            </a:rPr>
            <a:t>E-Books and Digital Textbook</a:t>
          </a:r>
          <a:endParaRPr lang="en-US" sz="1400" kern="1200" dirty="0">
            <a:solidFill>
              <a:schemeClr val="bg1"/>
            </a:solidFill>
            <a:latin typeface="Arial" panose="020B0604020202020204" pitchFamily="34" charset="0"/>
            <a:cs typeface="Arial" panose="020B0604020202020204" pitchFamily="34" charset="0"/>
          </a:endParaRPr>
        </a:p>
      </dsp:txBody>
      <dsp:txXfrm rot="-5400000">
        <a:off x="1" y="2419614"/>
        <a:ext cx="1352020" cy="579438"/>
      </dsp:txXfrm>
    </dsp:sp>
    <dsp:sp modelId="{98194160-EBAA-4218-84E4-D157E88D8B46}">
      <dsp:nvSpPr>
        <dsp:cNvPr id="0" name=""/>
        <dsp:cNvSpPr/>
      </dsp:nvSpPr>
      <dsp:spPr>
        <a:xfrm rot="5400000">
          <a:off x="4711726" y="-1616101"/>
          <a:ext cx="1255447" cy="7974859"/>
        </a:xfrm>
        <a:prstGeom prst="round2SameRect">
          <a:avLst/>
        </a:prstGeom>
        <a:solidFill>
          <a:schemeClr val="accent5">
            <a:lumMod val="40000"/>
            <a:lumOff val="60000"/>
            <a:alpha val="9000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Digital textbooks provide students with a more interactive and portable alternative to traditional paper textbooks. Considered as the most convenient digital technology in education, these are mostly PDF versions of textbooks and one can have hundreds of these in one single device. In addition, these are not torn, nor do they have any great weight for students and teachers.</a:t>
          </a:r>
          <a:endParaRPr lang="en-US" sz="1600" kern="1200" dirty="0">
            <a:latin typeface="Arial" panose="020B0604020202020204" pitchFamily="34" charset="0"/>
            <a:cs typeface="Arial" panose="020B0604020202020204" pitchFamily="34" charset="0"/>
          </a:endParaRPr>
        </a:p>
      </dsp:txBody>
      <dsp:txXfrm rot="-5400000">
        <a:off x="1352020" y="1804891"/>
        <a:ext cx="7913573" cy="1132875"/>
      </dsp:txXfrm>
    </dsp:sp>
    <dsp:sp modelId="{B6642A30-72B9-4B3E-8F78-9E90F9E6324F}">
      <dsp:nvSpPr>
        <dsp:cNvPr id="0" name=""/>
        <dsp:cNvSpPr/>
      </dsp:nvSpPr>
      <dsp:spPr>
        <a:xfrm rot="5400000">
          <a:off x="-289718" y="3773840"/>
          <a:ext cx="1931458" cy="1352020"/>
        </a:xfrm>
        <a:prstGeom prst="chevron">
          <a:avLst/>
        </a:prstGeom>
        <a:solidFill>
          <a:srgbClr val="F0D6C6"/>
        </a:solidFill>
        <a:ln w="15875" cap="flat" cmpd="sng" algn="ctr">
          <a:solidFill>
            <a:srgbClr val="F7DBBF"/>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latin typeface="Arial" panose="020B0604020202020204" pitchFamily="34" charset="0"/>
              <a:cs typeface="Arial" panose="020B0604020202020204" pitchFamily="34" charset="0"/>
            </a:rPr>
            <a:t>Adaptive Learning Systems</a:t>
          </a:r>
          <a:endParaRPr lang="en-US" sz="1400" kern="1200" dirty="0">
            <a:solidFill>
              <a:schemeClr val="bg1"/>
            </a:solidFill>
            <a:latin typeface="Arial" panose="020B0604020202020204" pitchFamily="34" charset="0"/>
            <a:cs typeface="Arial" panose="020B0604020202020204" pitchFamily="34" charset="0"/>
          </a:endParaRPr>
        </a:p>
      </dsp:txBody>
      <dsp:txXfrm rot="-5400000">
        <a:off x="1" y="4160131"/>
        <a:ext cx="1352020" cy="579438"/>
      </dsp:txXfrm>
    </dsp:sp>
    <dsp:sp modelId="{17D892E2-69C2-43A5-81D0-9AD29201ECE8}">
      <dsp:nvSpPr>
        <dsp:cNvPr id="0" name=""/>
        <dsp:cNvSpPr/>
      </dsp:nvSpPr>
      <dsp:spPr>
        <a:xfrm rot="5400000">
          <a:off x="4711726" y="124416"/>
          <a:ext cx="1255447" cy="7974859"/>
        </a:xfrm>
        <a:prstGeom prst="round2SameRect">
          <a:avLst/>
        </a:prstGeom>
        <a:solidFill>
          <a:srgbClr val="FCF2E8">
            <a:alpha val="89804"/>
          </a:srgb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These systems use data and algorithms to personalize the learning experience for each student. They assess individuals’ current learning levels, their strengths and weaknesses, and tailor content, accordingly, ensuring that students receive the support they need to excel.</a:t>
          </a:r>
          <a:endParaRPr lang="en-US" sz="1600" kern="1200" dirty="0">
            <a:latin typeface="Arial" panose="020B0604020202020204" pitchFamily="34" charset="0"/>
            <a:cs typeface="Arial" panose="020B0604020202020204" pitchFamily="34" charset="0"/>
          </a:endParaRPr>
        </a:p>
      </dsp:txBody>
      <dsp:txXfrm rot="-5400000">
        <a:off x="1352020" y="3545408"/>
        <a:ext cx="7913573" cy="11328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F925B-D6FA-4C61-BCE7-26CB4275E3ED}">
      <dsp:nvSpPr>
        <dsp:cNvPr id="0" name=""/>
        <dsp:cNvSpPr/>
      </dsp:nvSpPr>
      <dsp:spPr>
        <a:xfrm rot="5400000">
          <a:off x="-289718" y="292805"/>
          <a:ext cx="1931458" cy="1352020"/>
        </a:xfrm>
        <a:prstGeom prst="chevron">
          <a:avLst/>
        </a:prstGeom>
        <a:solidFill>
          <a:srgbClr val="FBCBF5"/>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1"/>
              </a:solidFill>
              <a:latin typeface="Arial" panose="020B0604020202020204" pitchFamily="34" charset="0"/>
              <a:cs typeface="Arial" panose="020B0604020202020204" pitchFamily="34" charset="0"/>
            </a:rPr>
            <a:t>Digital Libraries</a:t>
          </a:r>
          <a:endParaRPr lang="en-US" sz="1700" kern="1200" dirty="0">
            <a:solidFill>
              <a:schemeClr val="bg1"/>
            </a:solidFill>
            <a:latin typeface="Arial" panose="020B0604020202020204" pitchFamily="34" charset="0"/>
            <a:cs typeface="Arial" panose="020B0604020202020204" pitchFamily="34" charset="0"/>
          </a:endParaRPr>
        </a:p>
      </dsp:txBody>
      <dsp:txXfrm rot="-5400000">
        <a:off x="1" y="679096"/>
        <a:ext cx="1352020" cy="579438"/>
      </dsp:txXfrm>
    </dsp:sp>
    <dsp:sp modelId="{3571F17B-D7CD-40FE-BEE6-8ADCB52201A2}">
      <dsp:nvSpPr>
        <dsp:cNvPr id="0" name=""/>
        <dsp:cNvSpPr/>
      </dsp:nvSpPr>
      <dsp:spPr>
        <a:xfrm rot="5400000">
          <a:off x="4711726" y="-3356619"/>
          <a:ext cx="1255447" cy="7974859"/>
        </a:xfrm>
        <a:prstGeom prst="round2SameRect">
          <a:avLst/>
        </a:prstGeom>
        <a:solidFill>
          <a:srgbClr val="FDE9FB">
            <a:alpha val="89804"/>
          </a:srgb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Digital libraries can digitize the way students learn and grow in classrooms, libraries, and labs in school. These are smart ICT labs based on tablets, notebooks, android laptops. These devices are usually preloaded with rich digital content for classes 1st to 12th. So, teachers can make students use them to learn and grow whenever and whenever they see fit. </a:t>
          </a:r>
          <a:endParaRPr lang="en-US" sz="1600" kern="1200" dirty="0">
            <a:latin typeface="Arial" panose="020B0604020202020204" pitchFamily="34" charset="0"/>
            <a:cs typeface="Arial" panose="020B0604020202020204" pitchFamily="34" charset="0"/>
          </a:endParaRPr>
        </a:p>
      </dsp:txBody>
      <dsp:txXfrm rot="-5400000">
        <a:off x="1352020" y="64373"/>
        <a:ext cx="7913573" cy="1132875"/>
      </dsp:txXfrm>
    </dsp:sp>
    <dsp:sp modelId="{133D96CD-FF33-4F7F-93DB-C9E0460E5137}">
      <dsp:nvSpPr>
        <dsp:cNvPr id="0" name=""/>
        <dsp:cNvSpPr/>
      </dsp:nvSpPr>
      <dsp:spPr>
        <a:xfrm rot="5400000">
          <a:off x="-289718" y="2033323"/>
          <a:ext cx="1931458" cy="1352020"/>
        </a:xfrm>
        <a:prstGeom prst="chevron">
          <a:avLst/>
        </a:prstGeom>
        <a:solidFill>
          <a:schemeClr val="accent3">
            <a:lumMod val="60000"/>
            <a:lumOff val="4000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1"/>
              </a:solidFill>
              <a:latin typeface="Arial" panose="020B0604020202020204" pitchFamily="34" charset="0"/>
              <a:cs typeface="Arial" panose="020B0604020202020204" pitchFamily="34" charset="0"/>
            </a:rPr>
            <a:t>Learning Analytics</a:t>
          </a:r>
          <a:endParaRPr lang="en-US" sz="1700" kern="1200" dirty="0">
            <a:solidFill>
              <a:schemeClr val="bg1"/>
            </a:solidFill>
            <a:latin typeface="Arial" panose="020B0604020202020204" pitchFamily="34" charset="0"/>
            <a:cs typeface="Arial" panose="020B0604020202020204" pitchFamily="34" charset="0"/>
          </a:endParaRPr>
        </a:p>
      </dsp:txBody>
      <dsp:txXfrm rot="-5400000">
        <a:off x="1" y="2419614"/>
        <a:ext cx="1352020" cy="579438"/>
      </dsp:txXfrm>
    </dsp:sp>
    <dsp:sp modelId="{53BE0AED-D645-4608-8017-D7AC0041AFD9}">
      <dsp:nvSpPr>
        <dsp:cNvPr id="0" name=""/>
        <dsp:cNvSpPr/>
      </dsp:nvSpPr>
      <dsp:spPr>
        <a:xfrm rot="5400000">
          <a:off x="4711726" y="-1616101"/>
          <a:ext cx="1255447" cy="7974859"/>
        </a:xfrm>
        <a:prstGeom prst="round2SameRect">
          <a:avLst/>
        </a:prstGeom>
        <a:solidFill>
          <a:schemeClr val="accent3">
            <a:lumMod val="20000"/>
            <a:lumOff val="80000"/>
            <a:alpha val="9000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This involves the collection and analysis of data related to student performance and engagement. This information allows teachers to make data-driven decisions and identify areas for improvement in their teaching methods and curriculum.</a:t>
          </a:r>
          <a:endParaRPr lang="en-US" sz="1800" kern="1200" dirty="0">
            <a:latin typeface="Arial" panose="020B0604020202020204" pitchFamily="34" charset="0"/>
            <a:cs typeface="Arial" panose="020B0604020202020204" pitchFamily="34" charset="0"/>
          </a:endParaRPr>
        </a:p>
      </dsp:txBody>
      <dsp:txXfrm rot="-5400000">
        <a:off x="1352020" y="1804891"/>
        <a:ext cx="7913573" cy="1132875"/>
      </dsp:txXfrm>
    </dsp:sp>
    <dsp:sp modelId="{89B266AA-D4E7-4183-929B-DCC74152D215}">
      <dsp:nvSpPr>
        <dsp:cNvPr id="0" name=""/>
        <dsp:cNvSpPr/>
      </dsp:nvSpPr>
      <dsp:spPr>
        <a:xfrm rot="5400000">
          <a:off x="-289718" y="3773840"/>
          <a:ext cx="1931458" cy="1352020"/>
        </a:xfrm>
        <a:prstGeom prst="chevron">
          <a:avLst/>
        </a:prstGeom>
        <a:solidFill>
          <a:srgbClr val="FFC000"/>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1"/>
              </a:solidFill>
              <a:latin typeface="Arial" panose="020B0604020202020204" pitchFamily="34" charset="0"/>
              <a:cs typeface="Arial" panose="020B0604020202020204" pitchFamily="34" charset="0"/>
            </a:rPr>
            <a:t>Digital Assessments</a:t>
          </a:r>
          <a:endParaRPr lang="en-US" sz="1700" kern="1200" dirty="0">
            <a:solidFill>
              <a:schemeClr val="bg1"/>
            </a:solidFill>
            <a:latin typeface="Arial" panose="020B0604020202020204" pitchFamily="34" charset="0"/>
            <a:cs typeface="Arial" panose="020B0604020202020204" pitchFamily="34" charset="0"/>
          </a:endParaRPr>
        </a:p>
      </dsp:txBody>
      <dsp:txXfrm rot="-5400000">
        <a:off x="1" y="4160131"/>
        <a:ext cx="1352020" cy="579438"/>
      </dsp:txXfrm>
    </dsp:sp>
    <dsp:sp modelId="{E5445DF5-036B-43FF-BD6B-14FA76985DA5}">
      <dsp:nvSpPr>
        <dsp:cNvPr id="0" name=""/>
        <dsp:cNvSpPr/>
      </dsp:nvSpPr>
      <dsp:spPr>
        <a:xfrm rot="5400000">
          <a:off x="4711726" y="124416"/>
          <a:ext cx="1255447" cy="7974859"/>
        </a:xfrm>
        <a:prstGeom prst="round2SameRect">
          <a:avLst/>
        </a:prstGeom>
        <a:solidFill>
          <a:srgbClr val="FFCC66">
            <a:alpha val="89804"/>
          </a:srgb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Digital assessment tools, including practice sets, quizzes, and assessments with the use of digital tools such as tablets, mobile phones, or laptops, enable teachers to evaluate student performance efficiently. They offer immediate feedback, helping students understand their areas of improvement.</a:t>
          </a:r>
          <a:endParaRPr lang="en-US" sz="1600" kern="1200" dirty="0">
            <a:latin typeface="Arial" panose="020B0604020202020204" pitchFamily="34" charset="0"/>
            <a:cs typeface="Arial" panose="020B0604020202020204" pitchFamily="34" charset="0"/>
          </a:endParaRPr>
        </a:p>
      </dsp:txBody>
      <dsp:txXfrm rot="-5400000">
        <a:off x="1352020" y="3545408"/>
        <a:ext cx="7913573" cy="11328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D2B06-481E-485C-8DBB-62BDB10C156D}">
      <dsp:nvSpPr>
        <dsp:cNvPr id="0" name=""/>
        <dsp:cNvSpPr/>
      </dsp:nvSpPr>
      <dsp:spPr>
        <a:xfrm>
          <a:off x="0" y="169333"/>
          <a:ext cx="2539999" cy="1524000"/>
        </a:xfrm>
        <a:prstGeom prst="rect">
          <a:avLst/>
        </a:prstGeom>
        <a:solidFill>
          <a:schemeClr val="tx2">
            <a:lumMod val="50000"/>
          </a:schemeClr>
        </a:solidFill>
        <a:ln w="15875" cap="flat" cmpd="sng" algn="ctr">
          <a:solidFill>
            <a:schemeClr val="bg2">
              <a:lumMod val="40000"/>
              <a:lumOff val="6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latin typeface="Arial" panose="020B0604020202020204" pitchFamily="34" charset="0"/>
              <a:cs typeface="Arial" panose="020B0604020202020204" pitchFamily="34" charset="0"/>
            </a:rPr>
            <a:t>Enhanced Interactivity and Engagement</a:t>
          </a:r>
          <a:endParaRPr lang="en-US" sz="2500" kern="1200" dirty="0"/>
        </a:p>
      </dsp:txBody>
      <dsp:txXfrm>
        <a:off x="0" y="169333"/>
        <a:ext cx="2539999" cy="1524000"/>
      </dsp:txXfrm>
    </dsp:sp>
    <dsp:sp modelId="{9145A161-87ED-4A28-B320-0D163BCD0200}">
      <dsp:nvSpPr>
        <dsp:cNvPr id="0" name=""/>
        <dsp:cNvSpPr/>
      </dsp:nvSpPr>
      <dsp:spPr>
        <a:xfrm>
          <a:off x="2794000" y="169333"/>
          <a:ext cx="2539999" cy="1524000"/>
        </a:xfrm>
        <a:prstGeom prst="rect">
          <a:avLst/>
        </a:prstGeom>
        <a:solidFill>
          <a:srgbClr val="E68686"/>
        </a:solidFill>
        <a:ln w="15875" cap="flat" cmpd="sng" algn="ctr">
          <a:solidFill>
            <a:srgbClr val="E68686"/>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latin typeface="Arial" panose="020B0604020202020204" pitchFamily="34" charset="0"/>
              <a:cs typeface="Arial" panose="020B0604020202020204" pitchFamily="34" charset="0"/>
            </a:rPr>
            <a:t>Streamlined Management of Learning</a:t>
          </a:r>
        </a:p>
      </dsp:txBody>
      <dsp:txXfrm>
        <a:off x="2794000" y="169333"/>
        <a:ext cx="2539999" cy="1524000"/>
      </dsp:txXfrm>
    </dsp:sp>
    <dsp:sp modelId="{A5269F2E-EA69-49F5-8084-9F6D86511353}">
      <dsp:nvSpPr>
        <dsp:cNvPr id="0" name=""/>
        <dsp:cNvSpPr/>
      </dsp:nvSpPr>
      <dsp:spPr>
        <a:xfrm>
          <a:off x="5587999" y="169333"/>
          <a:ext cx="2539999" cy="1524000"/>
        </a:xfrm>
        <a:prstGeom prst="rect">
          <a:avLst/>
        </a:prstGeom>
        <a:solidFill>
          <a:schemeClr val="accent6">
            <a:lumMod val="60000"/>
            <a:lumOff val="40000"/>
          </a:schemeClr>
        </a:solidFill>
        <a:ln w="15875" cap="flat" cmpd="sng" algn="ctr">
          <a:solidFill>
            <a:schemeClr val="accent6">
              <a:lumMod val="40000"/>
              <a:lumOff val="6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latin typeface="Arial" panose="020B0604020202020204" pitchFamily="34" charset="0"/>
              <a:cs typeface="Arial" panose="020B0604020202020204" pitchFamily="34" charset="0"/>
            </a:rPr>
            <a:t>Personalized Education</a:t>
          </a:r>
        </a:p>
      </dsp:txBody>
      <dsp:txXfrm>
        <a:off x="5587999" y="169333"/>
        <a:ext cx="2539999" cy="1524000"/>
      </dsp:txXfrm>
    </dsp:sp>
    <dsp:sp modelId="{B1AFE1DF-44A6-4409-B136-EA8DD4B22DE9}">
      <dsp:nvSpPr>
        <dsp:cNvPr id="0" name=""/>
        <dsp:cNvSpPr/>
      </dsp:nvSpPr>
      <dsp:spPr>
        <a:xfrm>
          <a:off x="0" y="1947333"/>
          <a:ext cx="2539999" cy="1524000"/>
        </a:xfrm>
        <a:prstGeom prst="rect">
          <a:avLst/>
        </a:prstGeom>
        <a:solidFill>
          <a:srgbClr val="D05ED3"/>
        </a:solidFill>
        <a:ln w="15875" cap="flat" cmpd="sng" algn="ctr">
          <a:solidFill>
            <a:srgbClr val="D05ED3"/>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latin typeface="Arial" panose="020B0604020202020204" pitchFamily="34" charset="0"/>
              <a:cs typeface="Arial" panose="020B0604020202020204" pitchFamily="34" charset="0"/>
            </a:rPr>
            <a:t>Adaptability and Accessibility</a:t>
          </a:r>
        </a:p>
      </dsp:txBody>
      <dsp:txXfrm>
        <a:off x="0" y="1947333"/>
        <a:ext cx="2539999" cy="1524000"/>
      </dsp:txXfrm>
    </dsp:sp>
    <dsp:sp modelId="{DD66CF48-6C9E-443C-B045-E3788731F7CB}">
      <dsp:nvSpPr>
        <dsp:cNvPr id="0" name=""/>
        <dsp:cNvSpPr/>
      </dsp:nvSpPr>
      <dsp:spPr>
        <a:xfrm>
          <a:off x="2794000" y="1947333"/>
          <a:ext cx="2539999" cy="1524000"/>
        </a:xfrm>
        <a:prstGeom prst="rect">
          <a:avLst/>
        </a:prstGeom>
        <a:solidFill>
          <a:schemeClr val="accent5">
            <a:lumMod val="60000"/>
            <a:lumOff val="40000"/>
          </a:schemeClr>
        </a:solidFill>
        <a:ln w="15875" cap="flat" cmpd="sng" algn="ctr">
          <a:solidFill>
            <a:schemeClr val="accent5">
              <a:lumMod val="60000"/>
              <a:lumOff val="4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latin typeface="Arial" panose="020B0604020202020204" pitchFamily="34" charset="0"/>
              <a:cs typeface="Arial" panose="020B0604020202020204" pitchFamily="34" charset="0"/>
            </a:rPr>
            <a:t>Digitally Rich Content</a:t>
          </a:r>
        </a:p>
      </dsp:txBody>
      <dsp:txXfrm>
        <a:off x="2794000" y="1947333"/>
        <a:ext cx="2539999" cy="1524000"/>
      </dsp:txXfrm>
    </dsp:sp>
    <dsp:sp modelId="{FEA4F15C-9D7D-48A3-92C8-944B3668F035}">
      <dsp:nvSpPr>
        <dsp:cNvPr id="0" name=""/>
        <dsp:cNvSpPr/>
      </dsp:nvSpPr>
      <dsp:spPr>
        <a:xfrm>
          <a:off x="5587999" y="1947333"/>
          <a:ext cx="2539999" cy="1524000"/>
        </a:xfrm>
        <a:prstGeom prst="rect">
          <a:avLst/>
        </a:prstGeom>
        <a:solidFill>
          <a:srgbClr val="F79BEC"/>
        </a:solidFill>
        <a:ln w="15875" cap="flat" cmpd="sng" algn="ctr">
          <a:solidFill>
            <a:srgbClr val="F79BEC"/>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latin typeface="Arial" panose="020B0604020202020204" pitchFamily="34" charset="0"/>
              <a:cs typeface="Arial" panose="020B0604020202020204" pitchFamily="34" charset="0"/>
            </a:rPr>
            <a:t>Constant Feedback</a:t>
          </a:r>
        </a:p>
      </dsp:txBody>
      <dsp:txXfrm>
        <a:off x="5587999" y="1947333"/>
        <a:ext cx="2539999" cy="1524000"/>
      </dsp:txXfrm>
    </dsp:sp>
    <dsp:sp modelId="{52E8378F-A376-4327-B427-698319B1F794}">
      <dsp:nvSpPr>
        <dsp:cNvPr id="0" name=""/>
        <dsp:cNvSpPr/>
      </dsp:nvSpPr>
      <dsp:spPr>
        <a:xfrm>
          <a:off x="1404289" y="3725333"/>
          <a:ext cx="2539999" cy="1524000"/>
        </a:xfrm>
        <a:prstGeom prst="rect">
          <a:avLst/>
        </a:prstGeom>
        <a:solidFill>
          <a:srgbClr val="F0D6C6"/>
        </a:solidFill>
        <a:ln w="15875" cap="flat" cmpd="sng" algn="ctr">
          <a:solidFill>
            <a:srgbClr val="F0D6C6"/>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latin typeface="Arial" panose="020B0604020202020204" pitchFamily="34" charset="0"/>
              <a:cs typeface="Arial" panose="020B0604020202020204" pitchFamily="34" charset="0"/>
            </a:rPr>
            <a:t>Eco-friendly and economical</a:t>
          </a:r>
        </a:p>
      </dsp:txBody>
      <dsp:txXfrm>
        <a:off x="1404289" y="3725333"/>
        <a:ext cx="2539999" cy="1524000"/>
      </dsp:txXfrm>
    </dsp:sp>
    <dsp:sp modelId="{33EDB39B-FF7F-47D3-B656-C25E11A38683}">
      <dsp:nvSpPr>
        <dsp:cNvPr id="0" name=""/>
        <dsp:cNvSpPr/>
      </dsp:nvSpPr>
      <dsp:spPr>
        <a:xfrm>
          <a:off x="4191000" y="3725333"/>
          <a:ext cx="2539999" cy="1524000"/>
        </a:xfrm>
        <a:prstGeom prst="rect">
          <a:avLst/>
        </a:prstGeom>
        <a:solidFill>
          <a:srgbClr val="FFCC66"/>
        </a:solidFill>
        <a:ln w="15875" cap="flat" cmpd="sng" algn="ctr">
          <a:solidFill>
            <a:srgbClr val="FFCC0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latin typeface="Arial" panose="020B0604020202020204" pitchFamily="34" charset="0"/>
              <a:cs typeface="Arial" panose="020B0604020202020204" pitchFamily="34" charset="0"/>
            </a:rPr>
            <a:t>The Utilization of data-driven decision-making</a:t>
          </a:r>
        </a:p>
      </dsp:txBody>
      <dsp:txXfrm>
        <a:off x="4191000" y="3725333"/>
        <a:ext cx="2539999" cy="1524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C2E3A-3E4A-41D9-B206-A5CDB916497F}">
      <dsp:nvSpPr>
        <dsp:cNvPr id="0" name=""/>
        <dsp:cNvSpPr/>
      </dsp:nvSpPr>
      <dsp:spPr>
        <a:xfrm rot="5400000">
          <a:off x="4838845" y="-2591665"/>
          <a:ext cx="1424921" cy="6756070"/>
        </a:xfrm>
        <a:prstGeom prst="round2SameRect">
          <a:avLst/>
        </a:prstGeom>
        <a:solidFill>
          <a:schemeClr val="tx2">
            <a:lumMod val="75000"/>
            <a:alpha val="90000"/>
          </a:schemeClr>
        </a:solidFill>
        <a:ln w="15875"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114300" lvl="1" indent="-114300" algn="just" defTabSz="666750">
            <a:lnSpc>
              <a:spcPct val="90000"/>
            </a:lnSpc>
            <a:spcBef>
              <a:spcPct val="0"/>
            </a:spcBef>
            <a:spcAft>
              <a:spcPct val="15000"/>
            </a:spcAft>
            <a:buChar char="••"/>
          </a:pPr>
          <a:r>
            <a:rPr lang="en-US" sz="1500" kern="1200" dirty="0" smtClean="0">
              <a:latin typeface="Arial" panose="020B0604020202020204" pitchFamily="34" charset="0"/>
              <a:cs typeface="Arial" panose="020B0604020202020204" pitchFamily="34" charset="0"/>
            </a:rPr>
            <a:t>Increase of student interaction and engagement. Smart classroom solutions, interactive learning software, and educational applications all contribute to a dynamic and immersive learning environment. Students transition from being passive recipients of information to becoming engaged participants in the educational process. These interactive and entertaining learning tools stimulate inquiry and promote a more profound comprehension of various subjects.</a:t>
          </a:r>
          <a:endParaRPr lang="en-US" sz="1500" kern="1200" dirty="0">
            <a:latin typeface="Arial" panose="020B0604020202020204" pitchFamily="34" charset="0"/>
            <a:cs typeface="Arial" panose="020B0604020202020204" pitchFamily="34" charset="0"/>
          </a:endParaRPr>
        </a:p>
      </dsp:txBody>
      <dsp:txXfrm rot="-5400000">
        <a:off x="2173271" y="143468"/>
        <a:ext cx="6686511" cy="1285803"/>
      </dsp:txXfrm>
    </dsp:sp>
    <dsp:sp modelId="{EBF461D3-7FF9-4A7E-8DC6-CB7FA008317E}">
      <dsp:nvSpPr>
        <dsp:cNvPr id="0" name=""/>
        <dsp:cNvSpPr/>
      </dsp:nvSpPr>
      <dsp:spPr>
        <a:xfrm>
          <a:off x="825" y="1352"/>
          <a:ext cx="2172444" cy="1570035"/>
        </a:xfrm>
        <a:prstGeom prst="roundRect">
          <a:avLst/>
        </a:prstGeom>
        <a:solidFill>
          <a:schemeClr val="tx2">
            <a:lumMod val="50000"/>
          </a:schemeClr>
        </a:solidFill>
        <a:ln w="15875" cap="flat" cmpd="sng" algn="ctr">
          <a:solidFill>
            <a:schemeClr val="bg2">
              <a:lumMod val="60000"/>
              <a:lumOff val="4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anose="020B0604020202020204" pitchFamily="34" charset="0"/>
              <a:cs typeface="Arial" panose="020B0604020202020204" pitchFamily="34" charset="0"/>
            </a:rPr>
            <a:t>Enhanced Interactivity and Engagement</a:t>
          </a:r>
          <a:endParaRPr lang="en-US" sz="2000" kern="1200" dirty="0">
            <a:latin typeface="Arial" panose="020B0604020202020204" pitchFamily="34" charset="0"/>
            <a:cs typeface="Arial" panose="020B0604020202020204" pitchFamily="34" charset="0"/>
          </a:endParaRPr>
        </a:p>
      </dsp:txBody>
      <dsp:txXfrm>
        <a:off x="77468" y="77995"/>
        <a:ext cx="2019158" cy="1416749"/>
      </dsp:txXfrm>
    </dsp:sp>
    <dsp:sp modelId="{4DAC5437-7F89-4356-93DF-0069D66CD19E}">
      <dsp:nvSpPr>
        <dsp:cNvPr id="0" name=""/>
        <dsp:cNvSpPr/>
      </dsp:nvSpPr>
      <dsp:spPr>
        <a:xfrm rot="5400000">
          <a:off x="4842301" y="-818676"/>
          <a:ext cx="1428750" cy="6744659"/>
        </a:xfrm>
        <a:prstGeom prst="round2SameRect">
          <a:avLst/>
        </a:prstGeom>
        <a:solidFill>
          <a:srgbClr val="F0D6C6">
            <a:alpha val="90000"/>
          </a:srgbClr>
        </a:solidFill>
        <a:ln w="15875"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just"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Learning Management Systems facilitate the administration of educational resources and content through a centralized platform. By implementing this approach, the teaching and learning process is optimized. This facilitates teachers’ management of course materials, evaluations, and student correspondence. LMS enables teachers to more effectively deliver and monitor learning outcomes, which is ultimately advantageous for teachers and students.</a:t>
          </a:r>
          <a:endParaRPr lang="en-US" sz="1400" kern="1200" dirty="0">
            <a:latin typeface="Arial" panose="020B0604020202020204" pitchFamily="34" charset="0"/>
            <a:cs typeface="Arial" panose="020B0604020202020204" pitchFamily="34" charset="0"/>
          </a:endParaRPr>
        </a:p>
      </dsp:txBody>
      <dsp:txXfrm rot="-5400000">
        <a:off x="2184347" y="1909024"/>
        <a:ext cx="6674913" cy="1289258"/>
      </dsp:txXfrm>
    </dsp:sp>
    <dsp:sp modelId="{27B33319-F21F-42FE-B906-D5446888E09E}">
      <dsp:nvSpPr>
        <dsp:cNvPr id="0" name=""/>
        <dsp:cNvSpPr/>
      </dsp:nvSpPr>
      <dsp:spPr>
        <a:xfrm>
          <a:off x="825" y="1660684"/>
          <a:ext cx="2183520" cy="1785937"/>
        </a:xfrm>
        <a:prstGeom prst="roundRect">
          <a:avLst/>
        </a:prstGeom>
        <a:solidFill>
          <a:srgbClr val="E68686"/>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anose="020B0604020202020204" pitchFamily="34" charset="0"/>
              <a:cs typeface="Arial" panose="020B0604020202020204" pitchFamily="34" charset="0"/>
            </a:rPr>
            <a:t>Streamlined Management of Learning</a:t>
          </a:r>
          <a:endParaRPr lang="en-US" sz="2000" kern="1200" dirty="0">
            <a:latin typeface="Arial" panose="020B0604020202020204" pitchFamily="34" charset="0"/>
            <a:cs typeface="Arial" panose="020B0604020202020204" pitchFamily="34" charset="0"/>
          </a:endParaRPr>
        </a:p>
      </dsp:txBody>
      <dsp:txXfrm>
        <a:off x="88007" y="1747866"/>
        <a:ext cx="2009156" cy="1611573"/>
      </dsp:txXfrm>
    </dsp:sp>
    <dsp:sp modelId="{B5CDA9B0-4F10-467C-9DBF-4922F8C8CD6F}">
      <dsp:nvSpPr>
        <dsp:cNvPr id="0" name=""/>
        <dsp:cNvSpPr/>
      </dsp:nvSpPr>
      <dsp:spPr>
        <a:xfrm rot="5400000">
          <a:off x="4743112" y="1110527"/>
          <a:ext cx="1639590" cy="6732179"/>
        </a:xfrm>
        <a:prstGeom prst="round2SameRect">
          <a:avLst/>
        </a:prstGeom>
        <a:solidFill>
          <a:schemeClr val="accent6">
            <a:lumMod val="40000"/>
            <a:lumOff val="60000"/>
            <a:alpha val="90000"/>
          </a:schemeClr>
        </a:solidFill>
        <a:ln w="15875"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just"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In the realm of education, digital technology enables individualized learning experiences. Utilizing data and algorithms, adaptive learning systems, customizing material to the specific strengths and areas of improvement deficiencies of each student. This individualized approach guarantees that students obtain the necessary assistance to thrive, thereby enhancing the efficacy and efficiency of education.</a:t>
          </a:r>
          <a:endParaRPr lang="en-US" sz="1400" kern="1200" dirty="0">
            <a:latin typeface="Arial" panose="020B0604020202020204" pitchFamily="34" charset="0"/>
            <a:cs typeface="Arial" panose="020B0604020202020204" pitchFamily="34" charset="0"/>
          </a:endParaRPr>
        </a:p>
      </dsp:txBody>
      <dsp:txXfrm rot="-5400000">
        <a:off x="2196818" y="3736859"/>
        <a:ext cx="6652141" cy="1479514"/>
      </dsp:txXfrm>
    </dsp:sp>
    <dsp:sp modelId="{01B0BAC5-008B-4EB5-B8D6-3CBBCDCE6E87}">
      <dsp:nvSpPr>
        <dsp:cNvPr id="0" name=""/>
        <dsp:cNvSpPr/>
      </dsp:nvSpPr>
      <dsp:spPr>
        <a:xfrm>
          <a:off x="825" y="3535919"/>
          <a:ext cx="2195991" cy="1881395"/>
        </a:xfrm>
        <a:prstGeom prst="roundRect">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u="none" kern="1200" dirty="0" smtClean="0">
              <a:solidFill>
                <a:schemeClr val="bg1"/>
              </a:solidFill>
              <a:latin typeface="Arial" panose="020B0604020202020204" pitchFamily="34" charset="0"/>
              <a:cs typeface="Arial" panose="020B0604020202020204" pitchFamily="34" charset="0"/>
            </a:rPr>
            <a:t>Personalized Education</a:t>
          </a:r>
          <a:endParaRPr lang="en-US" sz="2000" u="none" kern="1200" dirty="0">
            <a:solidFill>
              <a:schemeClr val="bg1"/>
            </a:solidFill>
            <a:latin typeface="Arial" panose="020B0604020202020204" pitchFamily="34" charset="0"/>
            <a:cs typeface="Arial" panose="020B0604020202020204" pitchFamily="34" charset="0"/>
          </a:endParaRPr>
        </a:p>
      </dsp:txBody>
      <dsp:txXfrm>
        <a:off x="92667" y="3627761"/>
        <a:ext cx="2012307" cy="169771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1/24/2024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1/24/2024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png"/><Relationship Id="rId2" Type="http://schemas.openxmlformats.org/officeDocument/2006/relationships/diagramData" Target="../diagrams/data8.xml"/><Relationship Id="rId1" Type="http://schemas.openxmlformats.org/officeDocument/2006/relationships/slideLayout" Target="../slideLayouts/slideLayout1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1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png"/><Relationship Id="rId2" Type="http://schemas.openxmlformats.org/officeDocument/2006/relationships/diagramData" Target="../diagrams/data10.xml"/><Relationship Id="rId1" Type="http://schemas.openxmlformats.org/officeDocument/2006/relationships/slideLayout" Target="../slideLayouts/slideLayout1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5.png"/><Relationship Id="rId2" Type="http://schemas.openxmlformats.org/officeDocument/2006/relationships/diagramData" Target="../diagrams/data11.xml"/><Relationship Id="rId1" Type="http://schemas.openxmlformats.org/officeDocument/2006/relationships/slideLayout" Target="../slideLayouts/slideLayout1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png"/><Relationship Id="rId2" Type="http://schemas.openxmlformats.org/officeDocument/2006/relationships/diagramData" Target="../diagrams/data12.xml"/><Relationship Id="rId1" Type="http://schemas.openxmlformats.org/officeDocument/2006/relationships/slideLayout" Target="../slideLayouts/slideLayout1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5.png"/><Relationship Id="rId2" Type="http://schemas.openxmlformats.org/officeDocument/2006/relationships/diagramData" Target="../diagrams/data13.xml"/><Relationship Id="rId1" Type="http://schemas.openxmlformats.org/officeDocument/2006/relationships/slideLayout" Target="../slideLayouts/slideLayout1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5.png"/><Relationship Id="rId2" Type="http://schemas.openxmlformats.org/officeDocument/2006/relationships/diagramData" Target="../diagrams/data14.xml"/><Relationship Id="rId1" Type="http://schemas.openxmlformats.org/officeDocument/2006/relationships/slideLayout" Target="../slideLayouts/slideLayout1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5.png"/><Relationship Id="rId2" Type="http://schemas.openxmlformats.org/officeDocument/2006/relationships/diagramData" Target="../diagrams/data15.xml"/><Relationship Id="rId1" Type="http://schemas.openxmlformats.org/officeDocument/2006/relationships/slideLayout" Target="../slideLayouts/slideLayout1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5.png"/><Relationship Id="rId2" Type="http://schemas.openxmlformats.org/officeDocument/2006/relationships/diagramData" Target="../diagrams/data16.xml"/><Relationship Id="rId1" Type="http://schemas.openxmlformats.org/officeDocument/2006/relationships/slideLayout" Target="../slideLayouts/slideLayout1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7.xml"/><Relationship Id="rId7" Type="http://schemas.openxmlformats.org/officeDocument/2006/relationships/image" Target="../media/image6.png"/><Relationship Id="rId2" Type="http://schemas.openxmlformats.org/officeDocument/2006/relationships/diagramData" Target="../diagrams/data17.xml"/><Relationship Id="rId1" Type="http://schemas.openxmlformats.org/officeDocument/2006/relationships/slideLayout" Target="../slideLayouts/slideLayout1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5.png"/><Relationship Id="rId2" Type="http://schemas.openxmlformats.org/officeDocument/2006/relationships/diagramData" Target="../diagrams/data18.xml"/><Relationship Id="rId1" Type="http://schemas.openxmlformats.org/officeDocument/2006/relationships/slideLayout" Target="../slideLayouts/slideLayout15.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5.png"/><Relationship Id="rId2" Type="http://schemas.openxmlformats.org/officeDocument/2006/relationships/diagramData" Target="../diagrams/data19.xml"/><Relationship Id="rId1" Type="http://schemas.openxmlformats.org/officeDocument/2006/relationships/slideLayout" Target="../slideLayouts/slideLayout15.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5.png"/><Relationship Id="rId2" Type="http://schemas.openxmlformats.org/officeDocument/2006/relationships/diagramData" Target="../diagrams/data20.xml"/><Relationship Id="rId1" Type="http://schemas.openxmlformats.org/officeDocument/2006/relationships/slideLayout" Target="../slideLayouts/slideLayout15.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5.png"/><Relationship Id="rId2" Type="http://schemas.openxmlformats.org/officeDocument/2006/relationships/diagramData" Target="../diagrams/data21.xml"/><Relationship Id="rId1" Type="http://schemas.openxmlformats.org/officeDocument/2006/relationships/slideLayout" Target="../slideLayouts/slideLayout15.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6240" y="146789"/>
            <a:ext cx="8791575" cy="1067388"/>
          </a:xfrm>
        </p:spPr>
        <p:txBody>
          <a:bodyPr>
            <a:normAutofit/>
          </a:bodyPr>
          <a:lstStyle/>
          <a:p>
            <a:r>
              <a:rPr lang="en-US" sz="5400" dirty="0" smtClean="0">
                <a:solidFill>
                  <a:schemeClr val="accent1"/>
                </a:solidFill>
                <a:latin typeface="Arial" panose="020B0604020202020204" pitchFamily="34" charset="0"/>
                <a:cs typeface="Arial" panose="020B0604020202020204" pitchFamily="34" charset="0"/>
              </a:rPr>
              <a:t>Digital Tools in stem</a:t>
            </a:r>
            <a:endParaRPr lang="el-GR" sz="5400" dirty="0">
              <a:solidFill>
                <a:schemeClr val="accent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7368576" y="1383444"/>
            <a:ext cx="4519676" cy="2915920"/>
          </a:xfrm>
          <a:prstGeom prst="ellipse">
            <a:avLst/>
          </a:prstGeom>
          <a:ln>
            <a:noFill/>
          </a:ln>
          <a:effectLst>
            <a:softEdge rad="112500"/>
          </a:effectLst>
        </p:spPr>
      </p:pic>
      <p:pic>
        <p:nvPicPr>
          <p:cNvPr id="5" name="Picture 4"/>
          <p:cNvPicPr>
            <a:picLocks noChangeAspect="1"/>
          </p:cNvPicPr>
          <p:nvPr/>
        </p:nvPicPr>
        <p:blipFill>
          <a:blip r:embed="rId3"/>
          <a:stretch>
            <a:fillRect/>
          </a:stretch>
        </p:blipFill>
        <p:spPr>
          <a:xfrm>
            <a:off x="456446" y="2668684"/>
            <a:ext cx="6350754" cy="3115751"/>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11053028" y="6557737"/>
            <a:ext cx="835224" cy="201185"/>
          </a:xfrm>
          <a:prstGeom prst="rect">
            <a:avLst/>
          </a:prstGeom>
        </p:spPr>
      </p:pic>
    </p:spTree>
    <p:extLst>
      <p:ext uri="{BB962C8B-B14F-4D97-AF65-F5344CB8AC3E}">
        <p14:creationId xmlns:p14="http://schemas.microsoft.com/office/powerpoint/2010/main" val="1923769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5726748" cy="650240"/>
          </a:xfrm>
        </p:spPr>
        <p:txBody>
          <a:bodyPr>
            <a:normAutofit/>
          </a:bodyPr>
          <a:lstStyle/>
          <a:p>
            <a:r>
              <a:rPr lang="en-US" sz="4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a:t>
            </a:r>
            <a:r>
              <a:rPr lang="en-US" sz="4000"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he Role of Digital Tools</a:t>
            </a:r>
            <a:endParaRPr lang="el-GR" sz="4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2" name="Rectangle 11"/>
          <p:cNvSpPr/>
          <p:nvPr/>
        </p:nvSpPr>
        <p:spPr>
          <a:xfrm>
            <a:off x="945577" y="1615440"/>
            <a:ext cx="10384076" cy="4462760"/>
          </a:xfrm>
          <a:prstGeom prst="rect">
            <a:avLst/>
          </a:prstGeom>
          <a:solidFill>
            <a:schemeClr val="accent6">
              <a:lumMod val="40000"/>
              <a:lumOff val="60000"/>
            </a:schemeClr>
          </a:solidFill>
          <a:ln>
            <a:solidFill>
              <a:schemeClr val="accent6">
                <a:lumMod val="40000"/>
                <a:lumOff val="60000"/>
              </a:schemeClr>
            </a:solidFill>
          </a:ln>
          <a:scene3d>
            <a:camera prst="orthographicFront"/>
            <a:lightRig rig="threePt" dir="t"/>
          </a:scene3d>
          <a:sp3d>
            <a:bevelT/>
          </a:sp3d>
        </p:spPr>
        <p:txBody>
          <a:bodyPr wrap="square">
            <a:spAutoFit/>
          </a:bodyPr>
          <a:lstStyle/>
          <a:p>
            <a:pPr marL="342900" indent="-342900" algn="just">
              <a:buFont typeface="Wingdings" panose="05000000000000000000" pitchFamily="2" charset="2"/>
              <a:buChar char="Ø"/>
            </a:pPr>
            <a:endParaRPr lang="en-US" sz="2400" dirty="0" smtClean="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2400" dirty="0" smtClean="0">
                <a:solidFill>
                  <a:schemeClr val="bg1"/>
                </a:solidFill>
                <a:latin typeface="Arial" panose="020B0604020202020204" pitchFamily="34" charset="0"/>
                <a:cs typeface="Arial" panose="020B0604020202020204" pitchFamily="34" charset="0"/>
              </a:rPr>
              <a:t>According </a:t>
            </a:r>
            <a:r>
              <a:rPr lang="en-US" sz="2400" dirty="0">
                <a:solidFill>
                  <a:schemeClr val="bg1"/>
                </a:solidFill>
                <a:latin typeface="Arial" panose="020B0604020202020204" pitchFamily="34" charset="0"/>
                <a:cs typeface="Arial" panose="020B0604020202020204" pitchFamily="34" charset="0"/>
              </a:rPr>
              <a:t>to </a:t>
            </a:r>
            <a:r>
              <a:rPr lang="en-US" sz="2400" dirty="0" err="1">
                <a:solidFill>
                  <a:schemeClr val="bg1"/>
                </a:solidFill>
                <a:latin typeface="Arial" panose="020B0604020202020204" pitchFamily="34" charset="0"/>
                <a:cs typeface="Arial" panose="020B0604020202020204" pitchFamily="34" charset="0"/>
              </a:rPr>
              <a:t>Hrynevych</a:t>
            </a:r>
            <a:r>
              <a:rPr lang="en-US" sz="2400" dirty="0">
                <a:solidFill>
                  <a:schemeClr val="bg1"/>
                </a:solidFill>
                <a:latin typeface="Arial" panose="020B0604020202020204" pitchFamily="34" charset="0"/>
                <a:cs typeface="Arial" panose="020B0604020202020204" pitchFamily="34" charset="0"/>
              </a:rPr>
              <a:t> et al (2021), the role of digital tools in the development of Science Education is proven and groups of digital tools are identified as necessary for the development of the ecosystem and the increase of the efficiency of the educational process. </a:t>
            </a:r>
            <a:endParaRPr lang="en-US" sz="2400" dirty="0" smtClean="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2400" dirty="0" smtClean="0">
                <a:solidFill>
                  <a:schemeClr val="bg1"/>
                </a:solidFill>
                <a:latin typeface="Arial" panose="020B0604020202020204" pitchFamily="34" charset="0"/>
                <a:cs typeface="Arial" panose="020B0604020202020204" pitchFamily="34" charset="0"/>
              </a:rPr>
              <a:t>These </a:t>
            </a:r>
            <a:r>
              <a:rPr lang="en-US" sz="2400" dirty="0">
                <a:solidFill>
                  <a:schemeClr val="bg1"/>
                </a:solidFill>
                <a:latin typeface="Arial" panose="020B0604020202020204" pitchFamily="34" charset="0"/>
                <a:cs typeface="Arial" panose="020B0604020202020204" pitchFamily="34" charset="0"/>
              </a:rPr>
              <a:t>digital tools support STEM learning and make it interesting and productive. </a:t>
            </a:r>
            <a:endParaRPr lang="en-US" sz="2400" dirty="0" smtClean="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2400" dirty="0" smtClean="0">
                <a:solidFill>
                  <a:schemeClr val="bg1"/>
                </a:solidFill>
                <a:latin typeface="Arial" panose="020B0604020202020204" pitchFamily="34" charset="0"/>
                <a:cs typeface="Arial" panose="020B0604020202020204" pitchFamily="34" charset="0"/>
              </a:rPr>
              <a:t>Digital </a:t>
            </a:r>
            <a:r>
              <a:rPr lang="en-US" sz="2400" dirty="0">
                <a:solidFill>
                  <a:schemeClr val="bg1"/>
                </a:solidFill>
                <a:latin typeface="Arial" panose="020B0604020202020204" pitchFamily="34" charset="0"/>
                <a:cs typeface="Arial" panose="020B0604020202020204" pitchFamily="34" charset="0"/>
              </a:rPr>
              <a:t>tools can be used to increase students' positive motivation, expand their experience, and accelerate learning. </a:t>
            </a:r>
            <a:endParaRPr lang="en-US" sz="2400" dirty="0" smtClean="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2400" dirty="0" smtClean="0">
                <a:solidFill>
                  <a:schemeClr val="bg1"/>
                </a:solidFill>
                <a:latin typeface="Arial" panose="020B0604020202020204" pitchFamily="34" charset="0"/>
                <a:cs typeface="Arial" panose="020B0604020202020204" pitchFamily="34" charset="0"/>
              </a:rPr>
              <a:t>They </a:t>
            </a:r>
            <a:r>
              <a:rPr lang="en-US" sz="2400" dirty="0">
                <a:solidFill>
                  <a:schemeClr val="bg1"/>
                </a:solidFill>
                <a:latin typeface="Arial" panose="020B0604020202020204" pitchFamily="34" charset="0"/>
                <a:cs typeface="Arial" panose="020B0604020202020204" pitchFamily="34" charset="0"/>
              </a:rPr>
              <a:t>can also help to study STEM subjects and encourage students to explore scientific ideas in new ways.</a:t>
            </a:r>
            <a:endParaRPr lang="el-GR" sz="2400" dirty="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en-US" sz="2000" dirty="0" smtClean="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0912041" y="6433799"/>
            <a:ext cx="835224" cy="201185"/>
          </a:xfrm>
          <a:prstGeom prst="rect">
            <a:avLst/>
          </a:prstGeom>
        </p:spPr>
      </p:pic>
    </p:spTree>
    <p:extLst>
      <p:ext uri="{BB962C8B-B14F-4D97-AF65-F5344CB8AC3E}">
        <p14:creationId xmlns:p14="http://schemas.microsoft.com/office/powerpoint/2010/main" val="1378687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044" y="492643"/>
            <a:ext cx="9689148" cy="650240"/>
          </a:xfrm>
        </p:spPr>
        <p:txBody>
          <a:bodyPr>
            <a:normAutofit fontScale="90000"/>
          </a:bodyPr>
          <a:lstStyle/>
          <a:p>
            <a:r>
              <a:rPr lang="en-US" sz="4000"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Advantages </a:t>
            </a:r>
            <a:r>
              <a:rPr lang="en-US" sz="4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of Digital Technology in Education</a:t>
            </a:r>
            <a:endParaRPr lang="el-GR" sz="4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1816582396"/>
              </p:ext>
            </p:extLst>
          </p:nvPr>
        </p:nvGraphicFramePr>
        <p:xfrm>
          <a:off x="2041687" y="125984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10992068" y="6477323"/>
            <a:ext cx="835224" cy="201185"/>
          </a:xfrm>
          <a:prstGeom prst="rect">
            <a:avLst/>
          </a:prstGeom>
        </p:spPr>
      </p:pic>
    </p:spTree>
    <p:extLst>
      <p:ext uri="{BB962C8B-B14F-4D97-AF65-F5344CB8AC3E}">
        <p14:creationId xmlns:p14="http://schemas.microsoft.com/office/powerpoint/2010/main" val="1204444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310" y="354419"/>
            <a:ext cx="9689148" cy="650240"/>
          </a:xfrm>
        </p:spPr>
        <p:txBody>
          <a:bodyPr>
            <a:normAutofit fontScale="90000"/>
          </a:bodyPr>
          <a:lstStyle/>
          <a:p>
            <a:r>
              <a:rPr lang="en-US" sz="4000"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Advantages </a:t>
            </a:r>
            <a:r>
              <a:rPr lang="en-US" sz="4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of Digital Technology in Education</a:t>
            </a:r>
            <a:endParaRPr lang="el-GR" sz="4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4093195895"/>
              </p:ext>
            </p:extLst>
          </p:nvPr>
        </p:nvGraphicFramePr>
        <p:xfrm>
          <a:off x="1635759" y="1290321"/>
          <a:ext cx="89301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11113988" y="6507803"/>
            <a:ext cx="835224" cy="201185"/>
          </a:xfrm>
          <a:prstGeom prst="rect">
            <a:avLst/>
          </a:prstGeom>
        </p:spPr>
      </p:pic>
    </p:spTree>
    <p:extLst>
      <p:ext uri="{BB962C8B-B14F-4D97-AF65-F5344CB8AC3E}">
        <p14:creationId xmlns:p14="http://schemas.microsoft.com/office/powerpoint/2010/main" val="1613018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310" y="354419"/>
            <a:ext cx="9689148" cy="650240"/>
          </a:xfrm>
        </p:spPr>
        <p:txBody>
          <a:bodyPr>
            <a:normAutofit fontScale="90000"/>
          </a:bodyPr>
          <a:lstStyle/>
          <a:p>
            <a:r>
              <a:rPr lang="en-US" sz="4000"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Advantages </a:t>
            </a:r>
            <a:r>
              <a:rPr lang="en-US" sz="4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of Digital Technology in Education</a:t>
            </a:r>
            <a:endParaRPr lang="el-GR" sz="4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19024526"/>
              </p:ext>
            </p:extLst>
          </p:nvPr>
        </p:nvGraphicFramePr>
        <p:xfrm>
          <a:off x="1552800" y="1239521"/>
          <a:ext cx="89301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11032708" y="6457003"/>
            <a:ext cx="835224" cy="201185"/>
          </a:xfrm>
          <a:prstGeom prst="rect">
            <a:avLst/>
          </a:prstGeom>
        </p:spPr>
      </p:pic>
    </p:spTree>
    <p:extLst>
      <p:ext uri="{BB962C8B-B14F-4D97-AF65-F5344CB8AC3E}">
        <p14:creationId xmlns:p14="http://schemas.microsoft.com/office/powerpoint/2010/main" val="2397620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508" y="386317"/>
            <a:ext cx="9689148" cy="650240"/>
          </a:xfrm>
        </p:spPr>
        <p:txBody>
          <a:bodyPr>
            <a:normAutofit fontScale="90000"/>
          </a:bodyPr>
          <a:lstStyle/>
          <a:p>
            <a:r>
              <a:rPr lang="en-US" sz="4000"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Advantages </a:t>
            </a:r>
            <a:r>
              <a:rPr lang="en-US" sz="4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of Digital Technology in Education</a:t>
            </a:r>
            <a:endParaRPr lang="el-GR" sz="4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1226023145"/>
              </p:ext>
            </p:extLst>
          </p:nvPr>
        </p:nvGraphicFramePr>
        <p:xfrm>
          <a:off x="2031999" y="1259841"/>
          <a:ext cx="89301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11073348" y="6477323"/>
            <a:ext cx="835224" cy="201185"/>
          </a:xfrm>
          <a:prstGeom prst="rect">
            <a:avLst/>
          </a:prstGeom>
        </p:spPr>
      </p:pic>
    </p:spTree>
    <p:extLst>
      <p:ext uri="{BB962C8B-B14F-4D97-AF65-F5344CB8AC3E}">
        <p14:creationId xmlns:p14="http://schemas.microsoft.com/office/powerpoint/2010/main" val="1185978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61" y="354419"/>
            <a:ext cx="10609790" cy="650240"/>
          </a:xfrm>
        </p:spPr>
        <p:txBody>
          <a:bodyPr>
            <a:noAutofit/>
          </a:bodyPr>
          <a:lstStyle/>
          <a:p>
            <a:pPr lvl="0" algn="just">
              <a:lnSpc>
                <a:spcPct val="150000"/>
              </a:lnSpc>
              <a:spcAft>
                <a:spcPts val="0"/>
              </a:spcAft>
            </a:pPr>
            <a:r>
              <a:rPr lang="en-US"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Teachers professional development for digital tools</a:t>
            </a:r>
            <a:endParaRPr lang="el-GR"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2" name="Rectangle 11"/>
          <p:cNvSpPr/>
          <p:nvPr/>
        </p:nvSpPr>
        <p:spPr>
          <a:xfrm>
            <a:off x="945577" y="1148198"/>
            <a:ext cx="10286158" cy="5293757"/>
          </a:xfrm>
          <a:prstGeom prst="rect">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a:sp3d>
        </p:spPr>
        <p:txBody>
          <a:bodyPr wrap="square">
            <a:spAutoFit/>
          </a:bodyPr>
          <a:lstStyle/>
          <a:p>
            <a:pPr marL="342900" indent="-342900" algn="just">
              <a:buFont typeface="Wingdings" panose="05000000000000000000" pitchFamily="2" charset="2"/>
              <a:buChar char="Ø"/>
            </a:pPr>
            <a:endParaRPr lang="en-US" sz="3000" dirty="0" smtClean="0">
              <a:solidFill>
                <a:schemeClr val="bg1"/>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n-US" sz="2800" dirty="0">
                <a:solidFill>
                  <a:schemeClr val="bg1"/>
                </a:solidFill>
                <a:latin typeface="Arial" panose="020B0604020202020204" pitchFamily="34" charset="0"/>
                <a:cs typeface="Arial" panose="020B0604020202020204" pitchFamily="34" charset="0"/>
              </a:rPr>
              <a:t>According to </a:t>
            </a:r>
            <a:r>
              <a:rPr lang="en-US" sz="2800" dirty="0" err="1">
                <a:solidFill>
                  <a:schemeClr val="bg1"/>
                </a:solidFill>
                <a:latin typeface="Arial" panose="020B0604020202020204" pitchFamily="34" charset="0"/>
                <a:cs typeface="Arial" panose="020B0604020202020204" pitchFamily="34" charset="0"/>
              </a:rPr>
              <a:t>Perifanou</a:t>
            </a:r>
            <a:r>
              <a:rPr lang="en-US" sz="2800" dirty="0">
                <a:solidFill>
                  <a:schemeClr val="bg1"/>
                </a:solidFill>
                <a:latin typeface="Arial" panose="020B0604020202020204" pitchFamily="34" charset="0"/>
                <a:cs typeface="Arial" panose="020B0604020202020204" pitchFamily="34" charset="0"/>
              </a:rPr>
              <a:t> et al (2021), in several European countries, teachers have limited digital skills and experience of online teaching and learning indicating the importance of educating teachers in the sector of digital skills and the necessity of continuous professional development and innovative pedagogies in digital </a:t>
            </a:r>
            <a:r>
              <a:rPr lang="en-US" sz="2800" dirty="0" smtClean="0">
                <a:solidFill>
                  <a:schemeClr val="bg1"/>
                </a:solidFill>
                <a:latin typeface="Arial" panose="020B0604020202020204" pitchFamily="34" charset="0"/>
                <a:cs typeface="Arial" panose="020B0604020202020204" pitchFamily="34" charset="0"/>
              </a:rPr>
              <a:t>skills.</a:t>
            </a:r>
          </a:p>
          <a:p>
            <a:pPr algn="just"/>
            <a:endParaRPr lang="en-US" sz="2800" dirty="0" smtClean="0">
              <a:solidFill>
                <a:schemeClr val="bg1"/>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n-US" sz="2800" dirty="0" smtClean="0">
                <a:solidFill>
                  <a:schemeClr val="bg1"/>
                </a:solidFill>
                <a:latin typeface="Arial" panose="020B0604020202020204" pitchFamily="34" charset="0"/>
                <a:cs typeface="Arial" panose="020B0604020202020204" pitchFamily="34" charset="0"/>
              </a:rPr>
              <a:t>Teachers </a:t>
            </a:r>
            <a:r>
              <a:rPr lang="en-US" sz="2800" dirty="0">
                <a:solidFill>
                  <a:schemeClr val="bg1"/>
                </a:solidFill>
                <a:latin typeface="Arial" panose="020B0604020202020204" pitchFamily="34" charset="0"/>
                <a:cs typeface="Arial" panose="020B0604020202020204" pitchFamily="34" charset="0"/>
              </a:rPr>
              <a:t>should acquire digital skills and knowledge to be able to use digital technologies effectively and integrate them into their teaching and learning </a:t>
            </a:r>
            <a:r>
              <a:rPr lang="en-US" sz="2800" dirty="0" smtClean="0">
                <a:solidFill>
                  <a:schemeClr val="bg1"/>
                </a:solidFill>
                <a:latin typeface="Arial" panose="020B0604020202020204" pitchFamily="34" charset="0"/>
                <a:cs typeface="Arial" panose="020B0604020202020204" pitchFamily="34" charset="0"/>
              </a:rPr>
              <a:t>practices.</a:t>
            </a:r>
          </a:p>
          <a:p>
            <a:pPr algn="just"/>
            <a:endParaRPr lang="en-US" sz="2800" dirty="0" smtClean="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1231735" y="6585495"/>
            <a:ext cx="835224" cy="201185"/>
          </a:xfrm>
          <a:prstGeom prst="rect">
            <a:avLst/>
          </a:prstGeom>
        </p:spPr>
      </p:pic>
    </p:spTree>
    <p:extLst>
      <p:ext uri="{BB962C8B-B14F-4D97-AF65-F5344CB8AC3E}">
        <p14:creationId xmlns:p14="http://schemas.microsoft.com/office/powerpoint/2010/main" val="872811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20005" y="1312611"/>
            <a:ext cx="10286158" cy="5016758"/>
          </a:xfrm>
          <a:prstGeom prst="rect">
            <a:avLst/>
          </a:prstGeom>
          <a:solidFill>
            <a:srgbClr val="F0D6C6"/>
          </a:solidFill>
          <a:ln>
            <a:solidFill>
              <a:srgbClr val="FFCC66"/>
            </a:solidFill>
          </a:ln>
          <a:scene3d>
            <a:camera prst="orthographicFront"/>
            <a:lightRig rig="threePt" dir="t"/>
          </a:scene3d>
          <a:sp3d>
            <a:bevelT/>
          </a:sp3d>
        </p:spPr>
        <p:txBody>
          <a:bodyPr wrap="square">
            <a:spAutoFit/>
          </a:bodyPr>
          <a:lstStyle/>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Technical </a:t>
            </a:r>
            <a:r>
              <a:rPr lang="en-US" sz="2000" u="sng" dirty="0" smtClean="0">
                <a:solidFill>
                  <a:schemeClr val="bg1"/>
                </a:solidFill>
                <a:latin typeface="Arial" panose="020B0604020202020204" pitchFamily="34" charset="0"/>
                <a:cs typeface="Arial" panose="020B0604020202020204" pitchFamily="34" charset="0"/>
              </a:rPr>
              <a:t>Proficiency</a:t>
            </a:r>
            <a:r>
              <a:rPr lang="en-US" sz="2000" dirty="0" smtClean="0">
                <a:solidFill>
                  <a:schemeClr val="bg1"/>
                </a:solidFill>
                <a:latin typeface="Arial" panose="020B0604020202020204" pitchFamily="34" charset="0"/>
                <a:cs typeface="Arial" panose="020B0604020202020204" pitchFamily="34" charset="0"/>
              </a:rPr>
              <a:t>: Comfort and familiarity with basic computer operations, software applications, and digital devices.</a:t>
            </a:r>
          </a:p>
          <a:p>
            <a:pPr marL="342900" indent="-342900" algn="just">
              <a:buFont typeface="Wingdings" panose="05000000000000000000" pitchFamily="2" charset="2"/>
              <a:buChar char="Ø"/>
            </a:pPr>
            <a:r>
              <a:rPr lang="en-US" sz="2000" u="sng" dirty="0" smtClean="0">
                <a:solidFill>
                  <a:schemeClr val="bg1"/>
                </a:solidFill>
                <a:latin typeface="Arial" panose="020B0604020202020204" pitchFamily="34" charset="0"/>
                <a:cs typeface="Arial" panose="020B0604020202020204" pitchFamily="34" charset="0"/>
              </a:rPr>
              <a:t>Digital Literacy</a:t>
            </a:r>
            <a:r>
              <a:rPr lang="en-US" sz="2000" dirty="0" smtClean="0">
                <a:solidFill>
                  <a:schemeClr val="bg1"/>
                </a:solidFill>
                <a:latin typeface="Arial" panose="020B0604020202020204" pitchFamily="34" charset="0"/>
                <a:cs typeface="Arial" panose="020B0604020202020204" pitchFamily="34" charset="0"/>
              </a:rPr>
              <a:t>: Understanding </a:t>
            </a:r>
            <a:r>
              <a:rPr lang="en-US" sz="2000" dirty="0">
                <a:solidFill>
                  <a:schemeClr val="bg1"/>
                </a:solidFill>
                <a:latin typeface="Arial" panose="020B0604020202020204" pitchFamily="34" charset="0"/>
                <a:cs typeface="Arial" panose="020B0604020202020204" pitchFamily="34" charset="0"/>
              </a:rPr>
              <a:t>how to use digital tools for various educational purposes, including teaching, assessment, and collaboration.</a:t>
            </a:r>
          </a:p>
          <a:p>
            <a:pPr marL="342900" indent="-342900" algn="just">
              <a:buFont typeface="Wingdings" panose="05000000000000000000" pitchFamily="2" charset="2"/>
              <a:buChar char="Ø"/>
            </a:pPr>
            <a:r>
              <a:rPr lang="en-US" sz="2000" u="sng" dirty="0" smtClean="0">
                <a:solidFill>
                  <a:schemeClr val="bg1"/>
                </a:solidFill>
                <a:latin typeface="Arial" panose="020B0604020202020204" pitchFamily="34" charset="0"/>
                <a:cs typeface="Arial" panose="020B0604020202020204" pitchFamily="34" charset="0"/>
              </a:rPr>
              <a:t>Adaptability</a:t>
            </a:r>
            <a:r>
              <a:rPr lang="en-US" sz="2000" dirty="0" smtClean="0">
                <a:solidFill>
                  <a:schemeClr val="bg1"/>
                </a:solidFill>
                <a:latin typeface="Arial" panose="020B0604020202020204" pitchFamily="34" charset="0"/>
                <a:cs typeface="Arial" panose="020B0604020202020204" pitchFamily="34" charset="0"/>
              </a:rPr>
              <a:t>: Willingness </a:t>
            </a:r>
            <a:r>
              <a:rPr lang="en-US" sz="2000" dirty="0">
                <a:solidFill>
                  <a:schemeClr val="bg1"/>
                </a:solidFill>
                <a:latin typeface="Arial" panose="020B0604020202020204" pitchFamily="34" charset="0"/>
                <a:cs typeface="Arial" panose="020B0604020202020204" pitchFamily="34" charset="0"/>
              </a:rPr>
              <a:t>and ability to adapt to new technologies and tools as they emerge, staying current with advancements in educational technology.</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Effective Online </a:t>
            </a:r>
            <a:r>
              <a:rPr lang="en-US" sz="2000" u="sng" dirty="0" smtClean="0">
                <a:solidFill>
                  <a:schemeClr val="bg1"/>
                </a:solidFill>
                <a:latin typeface="Arial" panose="020B0604020202020204" pitchFamily="34" charset="0"/>
                <a:cs typeface="Arial" panose="020B0604020202020204" pitchFamily="34" charset="0"/>
              </a:rPr>
              <a:t>Communication</a:t>
            </a:r>
            <a:r>
              <a:rPr lang="en-US" sz="2000" dirty="0" smtClean="0">
                <a:solidFill>
                  <a:schemeClr val="bg1"/>
                </a:solidFill>
                <a:latin typeface="Arial" panose="020B0604020202020204" pitchFamily="34" charset="0"/>
                <a:cs typeface="Arial" panose="020B0604020202020204" pitchFamily="34" charset="0"/>
              </a:rPr>
              <a:t>: Proficiency </a:t>
            </a:r>
            <a:r>
              <a:rPr lang="en-US" sz="2000" dirty="0">
                <a:solidFill>
                  <a:schemeClr val="bg1"/>
                </a:solidFill>
                <a:latin typeface="Arial" panose="020B0604020202020204" pitchFamily="34" charset="0"/>
                <a:cs typeface="Arial" panose="020B0604020202020204" pitchFamily="34" charset="0"/>
              </a:rPr>
              <a:t>in using email, messaging apps, and other communication tools to interact with students, parents, and colleagues.</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Learning Management System (LMS) </a:t>
            </a:r>
            <a:r>
              <a:rPr lang="en-US" sz="2000" u="sng" dirty="0" smtClean="0">
                <a:solidFill>
                  <a:schemeClr val="bg1"/>
                </a:solidFill>
                <a:latin typeface="Arial" panose="020B0604020202020204" pitchFamily="34" charset="0"/>
                <a:cs typeface="Arial" panose="020B0604020202020204" pitchFamily="34" charset="0"/>
              </a:rPr>
              <a:t>Skills</a:t>
            </a:r>
            <a:r>
              <a:rPr lang="en-US" sz="2000" dirty="0" smtClean="0">
                <a:solidFill>
                  <a:schemeClr val="bg1"/>
                </a:solidFill>
                <a:latin typeface="Arial" panose="020B0604020202020204" pitchFamily="34" charset="0"/>
                <a:cs typeface="Arial" panose="020B0604020202020204" pitchFamily="34" charset="0"/>
              </a:rPr>
              <a:t>: Familiarity </a:t>
            </a:r>
            <a:r>
              <a:rPr lang="en-US" sz="2000" dirty="0">
                <a:solidFill>
                  <a:schemeClr val="bg1"/>
                </a:solidFill>
                <a:latin typeface="Arial" panose="020B0604020202020204" pitchFamily="34" charset="0"/>
                <a:cs typeface="Arial" panose="020B0604020202020204" pitchFamily="34" charset="0"/>
              </a:rPr>
              <a:t>with using learning management systems for organizing course materials, assignments, and assessments</a:t>
            </a:r>
            <a:r>
              <a:rPr lang="en-US" sz="2000" dirty="0" smtClean="0">
                <a:solidFill>
                  <a:schemeClr val="bg1"/>
                </a:solidFill>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Content </a:t>
            </a:r>
            <a:r>
              <a:rPr lang="en-US" sz="2000" u="sng" dirty="0" smtClean="0">
                <a:solidFill>
                  <a:schemeClr val="bg1"/>
                </a:solidFill>
                <a:latin typeface="Arial" panose="020B0604020202020204" pitchFamily="34" charset="0"/>
                <a:cs typeface="Arial" panose="020B0604020202020204" pitchFamily="34" charset="0"/>
              </a:rPr>
              <a:t>Creation</a:t>
            </a:r>
            <a:r>
              <a:rPr lang="en-US" sz="2000" dirty="0" smtClean="0">
                <a:solidFill>
                  <a:schemeClr val="bg1"/>
                </a:solidFill>
                <a:latin typeface="Arial" panose="020B0604020202020204" pitchFamily="34" charset="0"/>
                <a:cs typeface="Arial" panose="020B0604020202020204" pitchFamily="34" charset="0"/>
              </a:rPr>
              <a:t>: Ability </a:t>
            </a:r>
            <a:r>
              <a:rPr lang="en-US" sz="2000" dirty="0">
                <a:solidFill>
                  <a:schemeClr val="bg1"/>
                </a:solidFill>
                <a:latin typeface="Arial" panose="020B0604020202020204" pitchFamily="34" charset="0"/>
                <a:cs typeface="Arial" panose="020B0604020202020204" pitchFamily="34" charset="0"/>
              </a:rPr>
              <a:t>to create digital content, including presentations, documents, and multimedia materials for instructional purposes.</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Collaboration </a:t>
            </a:r>
            <a:r>
              <a:rPr lang="en-US" sz="2000" u="sng" dirty="0" smtClean="0">
                <a:solidFill>
                  <a:schemeClr val="bg1"/>
                </a:solidFill>
                <a:latin typeface="Arial" panose="020B0604020202020204" pitchFamily="34" charset="0"/>
                <a:cs typeface="Arial" panose="020B0604020202020204" pitchFamily="34" charset="0"/>
              </a:rPr>
              <a:t>Tools</a:t>
            </a:r>
            <a:r>
              <a:rPr lang="en-US" sz="2000" dirty="0" smtClean="0">
                <a:solidFill>
                  <a:schemeClr val="bg1"/>
                </a:solidFill>
                <a:latin typeface="Arial" panose="020B0604020202020204" pitchFamily="34" charset="0"/>
                <a:cs typeface="Arial" panose="020B0604020202020204" pitchFamily="34" charset="0"/>
              </a:rPr>
              <a:t>: Proficiency </a:t>
            </a:r>
            <a:r>
              <a:rPr lang="en-US" sz="2000" dirty="0">
                <a:solidFill>
                  <a:schemeClr val="bg1"/>
                </a:solidFill>
                <a:latin typeface="Arial" panose="020B0604020202020204" pitchFamily="34" charset="0"/>
                <a:cs typeface="Arial" panose="020B0604020202020204" pitchFamily="34" charset="0"/>
              </a:rPr>
              <a:t>in using collaborative platforms for communication and group work, such as Google Workspace, Microsoft Teams, or other similar tools</a:t>
            </a:r>
            <a:r>
              <a:rPr lang="en-US" sz="2000" dirty="0" smtClean="0">
                <a:solidFill>
                  <a:schemeClr val="bg1"/>
                </a:solidFill>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en-US" sz="2000" dirty="0" smtClean="0">
              <a:solidFill>
                <a:schemeClr val="bg1"/>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1588927" y="356458"/>
            <a:ext cx="9358821" cy="956153"/>
          </a:xfrm>
        </p:spPr>
        <p:txBody>
          <a:bodyPr>
            <a:normAutofit fontScale="90000"/>
          </a:bodyPr>
          <a:lstStyle/>
          <a:p>
            <a:r>
              <a:rPr lang="en-US"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Necessary skills for teachers using Digitals Tools</a:t>
            </a:r>
            <a:endParaRPr lang="el-GR" cap="none"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0947748" y="6478007"/>
            <a:ext cx="835224" cy="201185"/>
          </a:xfrm>
          <a:prstGeom prst="rect">
            <a:avLst/>
          </a:prstGeom>
        </p:spPr>
      </p:pic>
    </p:spTree>
    <p:extLst>
      <p:ext uri="{BB962C8B-B14F-4D97-AF65-F5344CB8AC3E}">
        <p14:creationId xmlns:p14="http://schemas.microsoft.com/office/powerpoint/2010/main" val="586617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5257" y="1111426"/>
            <a:ext cx="10286158" cy="5324535"/>
          </a:xfrm>
          <a:prstGeom prst="rect">
            <a:avLst/>
          </a:prstGeom>
          <a:solidFill>
            <a:srgbClr val="F0D6C6"/>
          </a:solidFill>
          <a:ln>
            <a:solidFill>
              <a:srgbClr val="FFCC66"/>
            </a:solidFill>
          </a:ln>
          <a:scene3d>
            <a:camera prst="orthographicFront"/>
            <a:lightRig rig="threePt" dir="t"/>
          </a:scene3d>
          <a:sp3d>
            <a:bevelT/>
          </a:sp3d>
        </p:spPr>
        <p:txBody>
          <a:bodyPr wrap="square">
            <a:spAutoFit/>
          </a:bodyPr>
          <a:lstStyle/>
          <a:p>
            <a:pPr marL="342900" indent="-342900" algn="just">
              <a:buFont typeface="Wingdings" panose="05000000000000000000" pitchFamily="2" charset="2"/>
              <a:buChar char="Ø"/>
            </a:pPr>
            <a:r>
              <a:rPr lang="en-US" sz="2000" u="sng" dirty="0" smtClean="0">
                <a:solidFill>
                  <a:schemeClr val="bg1"/>
                </a:solidFill>
                <a:latin typeface="Arial" panose="020B0604020202020204" pitchFamily="34" charset="0"/>
                <a:cs typeface="Arial" panose="020B0604020202020204" pitchFamily="34" charset="0"/>
              </a:rPr>
              <a:t>Online </a:t>
            </a:r>
            <a:r>
              <a:rPr lang="en-US" sz="2000" u="sng" dirty="0">
                <a:solidFill>
                  <a:schemeClr val="bg1"/>
                </a:solidFill>
                <a:latin typeface="Arial" panose="020B0604020202020204" pitchFamily="34" charset="0"/>
                <a:cs typeface="Arial" panose="020B0604020202020204" pitchFamily="34" charset="0"/>
              </a:rPr>
              <a:t>Teaching </a:t>
            </a:r>
            <a:r>
              <a:rPr lang="en-US" sz="2000" u="sng" dirty="0" smtClean="0">
                <a:solidFill>
                  <a:schemeClr val="bg1"/>
                </a:solidFill>
                <a:latin typeface="Arial" panose="020B0604020202020204" pitchFamily="34" charset="0"/>
                <a:cs typeface="Arial" panose="020B0604020202020204" pitchFamily="34" charset="0"/>
              </a:rPr>
              <a:t>Pedagogy</a:t>
            </a:r>
            <a:r>
              <a:rPr lang="en-US" sz="2000" dirty="0" smtClean="0">
                <a:solidFill>
                  <a:schemeClr val="bg1"/>
                </a:solidFill>
                <a:latin typeface="Arial" panose="020B0604020202020204" pitchFamily="34" charset="0"/>
                <a:cs typeface="Arial" panose="020B0604020202020204" pitchFamily="34" charset="0"/>
              </a:rPr>
              <a:t>: Understanding </a:t>
            </a:r>
            <a:r>
              <a:rPr lang="en-US" sz="2000" dirty="0">
                <a:solidFill>
                  <a:schemeClr val="bg1"/>
                </a:solidFill>
                <a:latin typeface="Arial" panose="020B0604020202020204" pitchFamily="34" charset="0"/>
                <a:cs typeface="Arial" panose="020B0604020202020204" pitchFamily="34" charset="0"/>
              </a:rPr>
              <a:t>effective pedagogical practices in the online or blended learning environment, including strategies for student engagement and interaction.</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Digital Assessment </a:t>
            </a:r>
            <a:r>
              <a:rPr lang="en-US" sz="2000" u="sng" dirty="0" smtClean="0">
                <a:solidFill>
                  <a:schemeClr val="bg1"/>
                </a:solidFill>
                <a:latin typeface="Arial" panose="020B0604020202020204" pitchFamily="34" charset="0"/>
                <a:cs typeface="Arial" panose="020B0604020202020204" pitchFamily="34" charset="0"/>
              </a:rPr>
              <a:t>Skills</a:t>
            </a:r>
            <a:r>
              <a:rPr lang="en-US" sz="2000" dirty="0" smtClean="0">
                <a:solidFill>
                  <a:schemeClr val="bg1"/>
                </a:solidFill>
                <a:latin typeface="Arial" panose="020B0604020202020204" pitchFamily="34" charset="0"/>
                <a:cs typeface="Arial" panose="020B0604020202020204" pitchFamily="34" charset="0"/>
              </a:rPr>
              <a:t>: Knowledge </a:t>
            </a:r>
            <a:r>
              <a:rPr lang="en-US" sz="2000" dirty="0">
                <a:solidFill>
                  <a:schemeClr val="bg1"/>
                </a:solidFill>
                <a:latin typeface="Arial" panose="020B0604020202020204" pitchFamily="34" charset="0"/>
                <a:cs typeface="Arial" panose="020B0604020202020204" pitchFamily="34" charset="0"/>
              </a:rPr>
              <a:t>of digital assessment tools and techniques, including online quizzes, surveys, and other evaluation methods.</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Data </a:t>
            </a:r>
            <a:r>
              <a:rPr lang="en-US" sz="2000" u="sng" dirty="0" smtClean="0">
                <a:solidFill>
                  <a:schemeClr val="bg1"/>
                </a:solidFill>
                <a:latin typeface="Arial" panose="020B0604020202020204" pitchFamily="34" charset="0"/>
                <a:cs typeface="Arial" panose="020B0604020202020204" pitchFamily="34" charset="0"/>
              </a:rPr>
              <a:t>Analysis</a:t>
            </a:r>
            <a:r>
              <a:rPr lang="en-US" sz="2000" dirty="0" smtClean="0">
                <a:solidFill>
                  <a:schemeClr val="bg1"/>
                </a:solidFill>
                <a:latin typeface="Arial" panose="020B0604020202020204" pitchFamily="34" charset="0"/>
                <a:cs typeface="Arial" panose="020B0604020202020204" pitchFamily="34" charset="0"/>
              </a:rPr>
              <a:t>: Basic </a:t>
            </a:r>
            <a:r>
              <a:rPr lang="en-US" sz="2000" dirty="0">
                <a:solidFill>
                  <a:schemeClr val="bg1"/>
                </a:solidFill>
                <a:latin typeface="Arial" panose="020B0604020202020204" pitchFamily="34" charset="0"/>
                <a:cs typeface="Arial" panose="020B0604020202020204" pitchFamily="34" charset="0"/>
              </a:rPr>
              <a:t>skills in analyzing data related to student performance, engagement, and other relevant metrics.</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Cybersecurity </a:t>
            </a:r>
            <a:r>
              <a:rPr lang="en-US" sz="2000" u="sng" dirty="0" smtClean="0">
                <a:solidFill>
                  <a:schemeClr val="bg1"/>
                </a:solidFill>
                <a:latin typeface="Arial" panose="020B0604020202020204" pitchFamily="34" charset="0"/>
                <a:cs typeface="Arial" panose="020B0604020202020204" pitchFamily="34" charset="0"/>
              </a:rPr>
              <a:t>Awareness</a:t>
            </a:r>
            <a:r>
              <a:rPr lang="en-US" sz="2000" dirty="0" smtClean="0">
                <a:solidFill>
                  <a:schemeClr val="bg1"/>
                </a:solidFill>
                <a:latin typeface="Arial" panose="020B0604020202020204" pitchFamily="34" charset="0"/>
                <a:cs typeface="Arial" panose="020B0604020202020204" pitchFamily="34" charset="0"/>
              </a:rPr>
              <a:t>: Understanding </a:t>
            </a:r>
            <a:r>
              <a:rPr lang="en-US" sz="2000" dirty="0">
                <a:solidFill>
                  <a:schemeClr val="bg1"/>
                </a:solidFill>
                <a:latin typeface="Arial" panose="020B0604020202020204" pitchFamily="34" charset="0"/>
                <a:cs typeface="Arial" panose="020B0604020202020204" pitchFamily="34" charset="0"/>
              </a:rPr>
              <a:t>and promoting cybersecurity best practices to protect student data and maintain a secure digital learning environment.</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Flipped Classroom </a:t>
            </a:r>
            <a:r>
              <a:rPr lang="en-US" sz="2000" u="sng" dirty="0" smtClean="0">
                <a:solidFill>
                  <a:schemeClr val="bg1"/>
                </a:solidFill>
                <a:latin typeface="Arial" panose="020B0604020202020204" pitchFamily="34" charset="0"/>
                <a:cs typeface="Arial" panose="020B0604020202020204" pitchFamily="34" charset="0"/>
              </a:rPr>
              <a:t>Techniques</a:t>
            </a:r>
            <a:r>
              <a:rPr lang="en-US" sz="2000" dirty="0" smtClean="0">
                <a:solidFill>
                  <a:schemeClr val="bg1"/>
                </a:solidFill>
                <a:latin typeface="Arial" panose="020B0604020202020204" pitchFamily="34" charset="0"/>
                <a:cs typeface="Arial" panose="020B0604020202020204" pitchFamily="34" charset="0"/>
              </a:rPr>
              <a:t>: Familiarity </a:t>
            </a:r>
            <a:r>
              <a:rPr lang="en-US" sz="2000" dirty="0">
                <a:solidFill>
                  <a:schemeClr val="bg1"/>
                </a:solidFill>
                <a:latin typeface="Arial" panose="020B0604020202020204" pitchFamily="34" charset="0"/>
                <a:cs typeface="Arial" panose="020B0604020202020204" pitchFamily="34" charset="0"/>
              </a:rPr>
              <a:t>with the concept of flipped classrooms and the ability to create and deliver instructional content that students can engage with outside of class.</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Virtual Classroom </a:t>
            </a:r>
            <a:r>
              <a:rPr lang="en-US" sz="2000" u="sng" dirty="0" smtClean="0">
                <a:solidFill>
                  <a:schemeClr val="bg1"/>
                </a:solidFill>
                <a:latin typeface="Arial" panose="020B0604020202020204" pitchFamily="34" charset="0"/>
                <a:cs typeface="Arial" panose="020B0604020202020204" pitchFamily="34" charset="0"/>
              </a:rPr>
              <a:t>Management</a:t>
            </a:r>
            <a:r>
              <a:rPr lang="en-US" sz="2000" dirty="0" smtClean="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ea typeface="Calibri" panose="020F0502020204030204" pitchFamily="34" charset="0"/>
              </a:rPr>
              <a:t>Strategies </a:t>
            </a:r>
            <a:r>
              <a:rPr lang="en-US" sz="2000" dirty="0">
                <a:solidFill>
                  <a:schemeClr val="bg1"/>
                </a:solidFill>
                <a:latin typeface="Arial" panose="020B0604020202020204" pitchFamily="34" charset="0"/>
                <a:ea typeface="Calibri" panose="020F0502020204030204" pitchFamily="34" charset="0"/>
              </a:rPr>
              <a:t>for managing and maintaining a positive and productive online classroom </a:t>
            </a:r>
            <a:r>
              <a:rPr lang="en-US" sz="2000" dirty="0" smtClean="0">
                <a:solidFill>
                  <a:schemeClr val="bg1"/>
                </a:solidFill>
                <a:latin typeface="Arial" panose="020B0604020202020204" pitchFamily="34" charset="0"/>
                <a:ea typeface="Calibri" panose="020F0502020204030204" pitchFamily="34" charset="0"/>
              </a:rPr>
              <a:t>environment.</a:t>
            </a:r>
          </a:p>
          <a:p>
            <a:pPr marL="342900" indent="-342900" algn="just">
              <a:buFont typeface="Wingdings" panose="05000000000000000000" pitchFamily="2" charset="2"/>
              <a:buChar char="Ø"/>
            </a:pPr>
            <a:r>
              <a:rPr lang="en-US" sz="2000" u="sng" dirty="0" smtClean="0">
                <a:solidFill>
                  <a:schemeClr val="bg1"/>
                </a:solidFill>
                <a:latin typeface="Arial" panose="020B0604020202020204" pitchFamily="34" charset="0"/>
                <a:ea typeface="Calibri" panose="020F0502020204030204" pitchFamily="34" charset="0"/>
              </a:rPr>
              <a:t>Digital </a:t>
            </a:r>
            <a:r>
              <a:rPr lang="en-US" sz="2000" u="sng" dirty="0">
                <a:solidFill>
                  <a:schemeClr val="bg1"/>
                </a:solidFill>
                <a:latin typeface="Arial" panose="020B0604020202020204" pitchFamily="34" charset="0"/>
                <a:ea typeface="Calibri" panose="020F0502020204030204" pitchFamily="34" charset="0"/>
              </a:rPr>
              <a:t>Citizenship </a:t>
            </a:r>
            <a:r>
              <a:rPr lang="en-US" sz="2000" u="sng" dirty="0" smtClean="0">
                <a:solidFill>
                  <a:schemeClr val="bg1"/>
                </a:solidFill>
                <a:latin typeface="Arial" panose="020B0604020202020204" pitchFamily="34" charset="0"/>
                <a:ea typeface="Calibri" panose="020F0502020204030204" pitchFamily="34" charset="0"/>
              </a:rPr>
              <a:t>Education</a:t>
            </a:r>
            <a:r>
              <a:rPr lang="en-US" sz="2000" dirty="0" smtClean="0">
                <a:solidFill>
                  <a:schemeClr val="bg1"/>
                </a:solidFill>
                <a:latin typeface="Arial" panose="020B0604020202020204" pitchFamily="34" charset="0"/>
                <a:ea typeface="Calibri" panose="020F0502020204030204" pitchFamily="34" charset="0"/>
              </a:rPr>
              <a:t>: Incorporating </a:t>
            </a:r>
            <a:r>
              <a:rPr lang="en-US" sz="2000" dirty="0">
                <a:solidFill>
                  <a:schemeClr val="bg1"/>
                </a:solidFill>
                <a:latin typeface="Arial" panose="020B0604020202020204" pitchFamily="34" charset="0"/>
                <a:ea typeface="Calibri" panose="020F0502020204030204" pitchFamily="34" charset="0"/>
              </a:rPr>
              <a:t>lessons on responsible and ethical use of technology, addressing topics such as digital etiquette, online safety, and information literacy</a:t>
            </a:r>
            <a:r>
              <a:rPr lang="en-US" sz="2000" dirty="0" smtClean="0">
                <a:solidFill>
                  <a:schemeClr val="bg1"/>
                </a:solidFill>
                <a:latin typeface="Arial" panose="020B0604020202020204" pitchFamily="34" charset="0"/>
                <a:ea typeface="Calibri" panose="020F0502020204030204" pitchFamily="34" charset="0"/>
              </a:rPr>
              <a:t>.</a:t>
            </a:r>
            <a:endParaRPr lang="en-US" sz="2000" dirty="0">
              <a:solidFill>
                <a:schemeClr val="bg1"/>
              </a:solidFill>
              <a:latin typeface="Arial" panose="020B0604020202020204" pitchFamily="34" charset="0"/>
              <a:ea typeface="Calibri" panose="020F0502020204030204" pitchFamily="34" charset="0"/>
            </a:endParaRPr>
          </a:p>
        </p:txBody>
      </p:sp>
      <p:sp>
        <p:nvSpPr>
          <p:cNvPr id="5" name="Title 1"/>
          <p:cNvSpPr>
            <a:spLocks noGrp="1"/>
          </p:cNvSpPr>
          <p:nvPr>
            <p:ph type="title"/>
          </p:nvPr>
        </p:nvSpPr>
        <p:spPr>
          <a:xfrm>
            <a:off x="1588926" y="155273"/>
            <a:ext cx="9358821" cy="956153"/>
          </a:xfrm>
        </p:spPr>
        <p:txBody>
          <a:bodyPr>
            <a:normAutofit fontScale="90000"/>
          </a:bodyPr>
          <a:lstStyle/>
          <a:p>
            <a:r>
              <a:rPr lang="en-US"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Necessary skills for teachers using Digitals Tools</a:t>
            </a:r>
            <a:endParaRPr lang="el-GR" cap="none"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1111625" y="6541453"/>
            <a:ext cx="835224" cy="201185"/>
          </a:xfrm>
          <a:prstGeom prst="rect">
            <a:avLst/>
          </a:prstGeom>
        </p:spPr>
      </p:pic>
    </p:spTree>
    <p:extLst>
      <p:ext uri="{BB962C8B-B14F-4D97-AF65-F5344CB8AC3E}">
        <p14:creationId xmlns:p14="http://schemas.microsoft.com/office/powerpoint/2010/main" val="2411715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82979" y="1658680"/>
            <a:ext cx="9528565" cy="4708981"/>
          </a:xfrm>
          <a:prstGeom prst="rect">
            <a:avLst/>
          </a:prstGeom>
          <a:solidFill>
            <a:srgbClr val="F0D6C6"/>
          </a:solidFill>
          <a:ln>
            <a:solidFill>
              <a:srgbClr val="FFCC66"/>
            </a:solidFill>
          </a:ln>
          <a:scene3d>
            <a:camera prst="orthographicFront"/>
            <a:lightRig rig="threePt" dir="t"/>
          </a:scene3d>
          <a:sp3d>
            <a:bevelT/>
          </a:sp3d>
        </p:spPr>
        <p:txBody>
          <a:bodyPr wrap="square">
            <a:spAutoFit/>
          </a:bodyPr>
          <a:lstStyle/>
          <a:p>
            <a:pPr marL="342900" indent="-342900" algn="just">
              <a:buFont typeface="Wingdings" panose="05000000000000000000" pitchFamily="2" charset="2"/>
              <a:buChar char="Ø"/>
            </a:pPr>
            <a:endParaRPr lang="en-US" sz="2000" u="sng" dirty="0" smtClean="0">
              <a:solidFill>
                <a:schemeClr val="bg1"/>
              </a:solidFill>
              <a:latin typeface="Arial" panose="020B0604020202020204" pitchFamily="34" charset="0"/>
              <a:ea typeface="Calibri" panose="020F0502020204030204" pitchFamily="34" charset="0"/>
            </a:endParaRPr>
          </a:p>
          <a:p>
            <a:pPr marL="342900" indent="-342900" algn="just">
              <a:buFont typeface="Wingdings" panose="05000000000000000000" pitchFamily="2" charset="2"/>
              <a:buChar char="Ø"/>
            </a:pPr>
            <a:r>
              <a:rPr lang="en-US" sz="2000" u="sng" dirty="0" smtClean="0">
                <a:solidFill>
                  <a:schemeClr val="bg1"/>
                </a:solidFill>
                <a:latin typeface="Arial" panose="020B0604020202020204" pitchFamily="34" charset="0"/>
                <a:ea typeface="Calibri" panose="020F0502020204030204" pitchFamily="34" charset="0"/>
              </a:rPr>
              <a:t>Professional Development</a:t>
            </a:r>
            <a:r>
              <a:rPr lang="en-US" sz="2000" dirty="0" smtClean="0">
                <a:solidFill>
                  <a:schemeClr val="bg1"/>
                </a:solidFill>
                <a:latin typeface="Arial" panose="020B0604020202020204" pitchFamily="34" charset="0"/>
                <a:ea typeface="Calibri" panose="020F0502020204030204" pitchFamily="34" charset="0"/>
              </a:rPr>
              <a:t>: Proactively </a:t>
            </a:r>
            <a:r>
              <a:rPr lang="en-US" sz="2000" dirty="0">
                <a:solidFill>
                  <a:schemeClr val="bg1"/>
                </a:solidFill>
                <a:latin typeface="Arial" panose="020B0604020202020204" pitchFamily="34" charset="0"/>
                <a:ea typeface="Calibri" panose="020F0502020204030204" pitchFamily="34" charset="0"/>
              </a:rPr>
              <a:t>seeking and participating in professional development opportunities related to educational </a:t>
            </a:r>
            <a:r>
              <a:rPr lang="en-US" sz="2000" dirty="0" smtClean="0">
                <a:solidFill>
                  <a:schemeClr val="bg1"/>
                </a:solidFill>
                <a:latin typeface="Arial" panose="020B0604020202020204" pitchFamily="34" charset="0"/>
                <a:ea typeface="Calibri" panose="020F0502020204030204" pitchFamily="34" charset="0"/>
              </a:rPr>
              <a:t>technology.</a:t>
            </a:r>
          </a:p>
          <a:p>
            <a:pPr marL="342900" indent="-342900" algn="just">
              <a:buFont typeface="Wingdings" panose="05000000000000000000" pitchFamily="2" charset="2"/>
              <a:buChar char="Ø"/>
            </a:pPr>
            <a:r>
              <a:rPr lang="en-US" sz="2000" u="sng" dirty="0" smtClean="0">
                <a:solidFill>
                  <a:schemeClr val="bg1"/>
                </a:solidFill>
                <a:latin typeface="Arial" panose="020B0604020202020204" pitchFamily="34" charset="0"/>
                <a:ea typeface="Calibri" panose="020F0502020204030204" pitchFamily="34" charset="0"/>
              </a:rPr>
              <a:t>Accessibility Awareness</a:t>
            </a:r>
            <a:r>
              <a:rPr lang="en-US" sz="2000" dirty="0" smtClean="0">
                <a:solidFill>
                  <a:schemeClr val="bg1"/>
                </a:solidFill>
                <a:latin typeface="Arial" panose="020B0604020202020204" pitchFamily="34" charset="0"/>
                <a:ea typeface="Calibri" panose="020F0502020204030204" pitchFamily="34" charset="0"/>
              </a:rPr>
              <a:t>: Ensuring </a:t>
            </a:r>
            <a:r>
              <a:rPr lang="en-US" sz="2000" dirty="0">
                <a:solidFill>
                  <a:schemeClr val="bg1"/>
                </a:solidFill>
                <a:latin typeface="Arial" panose="020B0604020202020204" pitchFamily="34" charset="0"/>
                <a:ea typeface="Calibri" panose="020F0502020204030204" pitchFamily="34" charset="0"/>
              </a:rPr>
              <a:t>that digital materials and tools are accessible to all students, including those with diverse learning needs.</a:t>
            </a:r>
          </a:p>
          <a:p>
            <a:pPr marL="342900" indent="-342900" algn="just">
              <a:buFont typeface="Wingdings" panose="05000000000000000000" pitchFamily="2" charset="2"/>
              <a:buChar char="Ø"/>
            </a:pPr>
            <a:r>
              <a:rPr lang="en-US" sz="2000" u="sng" dirty="0" smtClean="0">
                <a:solidFill>
                  <a:schemeClr val="bg1"/>
                </a:solidFill>
                <a:latin typeface="Arial" panose="020B0604020202020204" pitchFamily="34" charset="0"/>
                <a:ea typeface="Calibri" panose="020F0502020204030204" pitchFamily="34" charset="0"/>
              </a:rPr>
              <a:t>Problem-Solving</a:t>
            </a:r>
            <a:r>
              <a:rPr lang="en-US" sz="2000" dirty="0" smtClean="0">
                <a:solidFill>
                  <a:schemeClr val="bg1"/>
                </a:solidFill>
                <a:latin typeface="Arial" panose="020B0604020202020204" pitchFamily="34" charset="0"/>
                <a:ea typeface="Calibri" panose="020F0502020204030204" pitchFamily="34" charset="0"/>
              </a:rPr>
              <a:t>: Ability </a:t>
            </a:r>
            <a:r>
              <a:rPr lang="en-US" sz="2000" dirty="0">
                <a:solidFill>
                  <a:schemeClr val="bg1"/>
                </a:solidFill>
                <a:latin typeface="Arial" panose="020B0604020202020204" pitchFamily="34" charset="0"/>
                <a:ea typeface="Calibri" panose="020F0502020204030204" pitchFamily="34" charset="0"/>
              </a:rPr>
              <a:t>to troubleshoot technical issues that may arise during digital instruction and find solutions in a timely manner.</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ea typeface="Calibri" panose="020F0502020204030204" pitchFamily="34" charset="0"/>
              </a:rPr>
              <a:t>Time </a:t>
            </a:r>
            <a:r>
              <a:rPr lang="en-US" sz="2000" u="sng" dirty="0" smtClean="0">
                <a:solidFill>
                  <a:schemeClr val="bg1"/>
                </a:solidFill>
                <a:latin typeface="Arial" panose="020B0604020202020204" pitchFamily="34" charset="0"/>
                <a:ea typeface="Calibri" panose="020F0502020204030204" pitchFamily="34" charset="0"/>
              </a:rPr>
              <a:t>Management</a:t>
            </a:r>
            <a:r>
              <a:rPr lang="en-US" sz="2000" dirty="0" smtClean="0">
                <a:solidFill>
                  <a:schemeClr val="bg1"/>
                </a:solidFill>
                <a:latin typeface="Arial" panose="020B0604020202020204" pitchFamily="34" charset="0"/>
                <a:ea typeface="Calibri" panose="020F0502020204030204" pitchFamily="34" charset="0"/>
              </a:rPr>
              <a:t>: Efficiently </a:t>
            </a:r>
            <a:r>
              <a:rPr lang="en-US" sz="2000" dirty="0">
                <a:solidFill>
                  <a:schemeClr val="bg1"/>
                </a:solidFill>
                <a:latin typeface="Arial" panose="020B0604020202020204" pitchFamily="34" charset="0"/>
                <a:ea typeface="Calibri" panose="020F0502020204030204" pitchFamily="34" charset="0"/>
              </a:rPr>
              <a:t>organizing and managing time when using digital tools for lesson planning, grading, and other administrative tasks.</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ea typeface="Calibri" panose="020F0502020204030204" pitchFamily="34" charset="0"/>
              </a:rPr>
              <a:t>Reflective </a:t>
            </a:r>
            <a:r>
              <a:rPr lang="en-US" sz="2000" u="sng" dirty="0" smtClean="0">
                <a:solidFill>
                  <a:schemeClr val="bg1"/>
                </a:solidFill>
                <a:latin typeface="Arial" panose="020B0604020202020204" pitchFamily="34" charset="0"/>
                <a:ea typeface="Calibri" panose="020F0502020204030204" pitchFamily="34" charset="0"/>
              </a:rPr>
              <a:t>Practice</a:t>
            </a:r>
            <a:r>
              <a:rPr lang="en-US" sz="2000" dirty="0" smtClean="0">
                <a:solidFill>
                  <a:schemeClr val="bg1"/>
                </a:solidFill>
                <a:latin typeface="Arial" panose="020B0604020202020204" pitchFamily="34" charset="0"/>
                <a:ea typeface="Calibri" panose="020F0502020204030204" pitchFamily="34" charset="0"/>
              </a:rPr>
              <a:t>: Regularly </a:t>
            </a:r>
            <a:r>
              <a:rPr lang="en-US" sz="2000" dirty="0">
                <a:solidFill>
                  <a:schemeClr val="bg1"/>
                </a:solidFill>
                <a:latin typeface="Arial" panose="020B0604020202020204" pitchFamily="34" charset="0"/>
                <a:ea typeface="Calibri" panose="020F0502020204030204" pitchFamily="34" charset="0"/>
              </a:rPr>
              <a:t>reflecting on the effectiveness of digital tools in the teaching and learning process and making adjustments as needed.</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ea typeface="Calibri" panose="020F0502020204030204" pitchFamily="34" charset="0"/>
              </a:rPr>
              <a:t>Parent and Guardian </a:t>
            </a:r>
            <a:r>
              <a:rPr lang="en-US" sz="2000" u="sng" dirty="0" smtClean="0">
                <a:solidFill>
                  <a:schemeClr val="bg1"/>
                </a:solidFill>
                <a:latin typeface="Arial" panose="020B0604020202020204" pitchFamily="34" charset="0"/>
                <a:ea typeface="Calibri" panose="020F0502020204030204" pitchFamily="34" charset="0"/>
              </a:rPr>
              <a:t>Communication</a:t>
            </a:r>
            <a:r>
              <a:rPr lang="en-US" sz="2000" dirty="0" smtClean="0">
                <a:solidFill>
                  <a:schemeClr val="bg1"/>
                </a:solidFill>
                <a:latin typeface="Arial" panose="020B0604020202020204" pitchFamily="34" charset="0"/>
                <a:ea typeface="Calibri" panose="020F0502020204030204" pitchFamily="34" charset="0"/>
              </a:rPr>
              <a:t>: Using </a:t>
            </a:r>
            <a:r>
              <a:rPr lang="en-US" sz="2000" dirty="0">
                <a:solidFill>
                  <a:schemeClr val="bg1"/>
                </a:solidFill>
                <a:latin typeface="Arial" panose="020B0604020202020204" pitchFamily="34" charset="0"/>
                <a:ea typeface="Calibri" panose="020F0502020204030204" pitchFamily="34" charset="0"/>
              </a:rPr>
              <a:t>digital tools to communicate with parents and guardians, providing updates on student progress and sharing relevant information.</a:t>
            </a:r>
          </a:p>
          <a:p>
            <a:pPr algn="just"/>
            <a:endParaRPr lang="en-US" sz="2000" dirty="0">
              <a:solidFill>
                <a:schemeClr val="bg1"/>
              </a:solidFill>
              <a:latin typeface="Arial" panose="020B0604020202020204" pitchFamily="34" charset="0"/>
              <a:ea typeface="Calibri" panose="020F0502020204030204" pitchFamily="34" charset="0"/>
            </a:endParaRPr>
          </a:p>
        </p:txBody>
      </p:sp>
      <p:sp>
        <p:nvSpPr>
          <p:cNvPr id="5" name="Title 1"/>
          <p:cNvSpPr>
            <a:spLocks noGrp="1"/>
          </p:cNvSpPr>
          <p:nvPr>
            <p:ph type="title"/>
          </p:nvPr>
        </p:nvSpPr>
        <p:spPr>
          <a:xfrm>
            <a:off x="1652723" y="356458"/>
            <a:ext cx="9358821" cy="956153"/>
          </a:xfrm>
        </p:spPr>
        <p:txBody>
          <a:bodyPr>
            <a:normAutofit fontScale="90000"/>
          </a:bodyPr>
          <a:lstStyle/>
          <a:p>
            <a:r>
              <a:rPr lang="en-US"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Necessary skills for teachers using Digitals Tools</a:t>
            </a:r>
            <a:endParaRPr lang="el-GR" cap="none"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1011544" y="6512545"/>
            <a:ext cx="835224" cy="201185"/>
          </a:xfrm>
          <a:prstGeom prst="rect">
            <a:avLst/>
          </a:prstGeom>
        </p:spPr>
      </p:pic>
    </p:spTree>
    <p:extLst>
      <p:ext uri="{BB962C8B-B14F-4D97-AF65-F5344CB8AC3E}">
        <p14:creationId xmlns:p14="http://schemas.microsoft.com/office/powerpoint/2010/main" val="1147627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267" y="184298"/>
            <a:ext cx="10609790" cy="650240"/>
          </a:xfrm>
        </p:spPr>
        <p:txBody>
          <a:bodyPr>
            <a:noAutofit/>
          </a:bodyPr>
          <a:lstStyle/>
          <a:p>
            <a:pPr lvl="0" algn="just">
              <a:lnSpc>
                <a:spcPct val="150000"/>
              </a:lnSpc>
              <a:spcAft>
                <a:spcPts val="0"/>
              </a:spcAft>
            </a:pPr>
            <a:r>
              <a:rPr lang="en-US"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Choosing </a:t>
            </a:r>
            <a:r>
              <a:rPr lang="en-US"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the appropriate Digital Tool for student</a:t>
            </a:r>
            <a:endParaRPr lang="el-GR"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249434792"/>
              </p:ext>
            </p:extLst>
          </p:nvPr>
        </p:nvGraphicFramePr>
        <p:xfrm>
          <a:off x="1805365" y="1026366"/>
          <a:ext cx="9078587" cy="5419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11079728" y="6530675"/>
            <a:ext cx="835224" cy="201185"/>
          </a:xfrm>
          <a:prstGeom prst="rect">
            <a:avLst/>
          </a:prstGeom>
        </p:spPr>
      </p:pic>
    </p:spTree>
    <p:extLst>
      <p:ext uri="{BB962C8B-B14F-4D97-AF65-F5344CB8AC3E}">
        <p14:creationId xmlns:p14="http://schemas.microsoft.com/office/powerpoint/2010/main" val="2265683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0"/>
            <a:ext cx="4795926" cy="956153"/>
          </a:xfrm>
        </p:spPr>
        <p:txBody>
          <a:bodyPr>
            <a:normAutofit/>
          </a:bodyPr>
          <a:lstStyle/>
          <a:p>
            <a:r>
              <a:rPr lang="en-US" sz="4000"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Digital Technology</a:t>
            </a:r>
            <a:endParaRPr lang="el-GR" sz="4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2" name="Rectangle 11"/>
          <p:cNvSpPr/>
          <p:nvPr/>
        </p:nvSpPr>
        <p:spPr>
          <a:xfrm>
            <a:off x="864297" y="1828800"/>
            <a:ext cx="10384076" cy="4401205"/>
          </a:xfrm>
          <a:prstGeom prst="rect">
            <a:avLst/>
          </a:prstGeom>
          <a:solidFill>
            <a:schemeClr val="accent3">
              <a:lumMod val="40000"/>
              <a:lumOff val="60000"/>
            </a:schemeClr>
          </a:solidFill>
          <a:ln>
            <a:solidFill>
              <a:schemeClr val="accent2">
                <a:lumMod val="40000"/>
                <a:lumOff val="60000"/>
              </a:schemeClr>
            </a:solidFill>
          </a:ln>
          <a:scene3d>
            <a:camera prst="orthographicFront"/>
            <a:lightRig rig="threePt" dir="t"/>
          </a:scene3d>
          <a:sp3d>
            <a:bevelT/>
          </a:sp3d>
        </p:spPr>
        <p:txBody>
          <a:bodyPr wrap="square">
            <a:spAutoFit/>
          </a:bodyPr>
          <a:lstStyle/>
          <a:p>
            <a:pPr marL="342900" indent="-342900" algn="just">
              <a:buFont typeface="Wingdings" panose="05000000000000000000" pitchFamily="2" charset="2"/>
              <a:buChar char="Ø"/>
            </a:pPr>
            <a:endParaRPr lang="el-GR" sz="2000" dirty="0" smtClean="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2000" dirty="0" smtClean="0">
                <a:solidFill>
                  <a:schemeClr val="bg1"/>
                </a:solidFill>
                <a:latin typeface="Arial" panose="020B0604020202020204" pitchFamily="34" charset="0"/>
                <a:cs typeface="Arial" panose="020B0604020202020204" pitchFamily="34" charset="0"/>
              </a:rPr>
              <a:t>Digital </a:t>
            </a:r>
            <a:r>
              <a:rPr lang="en-US" sz="2000" dirty="0">
                <a:solidFill>
                  <a:schemeClr val="bg1"/>
                </a:solidFill>
                <a:latin typeface="Arial" panose="020B0604020202020204" pitchFamily="34" charset="0"/>
                <a:cs typeface="Arial" panose="020B0604020202020204" pitchFamily="34" charset="0"/>
              </a:rPr>
              <a:t>technology means electronic tools, devices, systems, and resources organizations utilize as they process or store data and complete many other functions, increasing employee productivity and efficiency. </a:t>
            </a:r>
            <a:endParaRPr lang="en-US" sz="2000" dirty="0" smtClean="0">
              <a:solidFill>
                <a:schemeClr val="bg1"/>
              </a:solidFill>
              <a:latin typeface="Arial" panose="020B0604020202020204" pitchFamily="34" charset="0"/>
              <a:cs typeface="Arial" panose="020B0604020202020204" pitchFamily="34" charset="0"/>
            </a:endParaRPr>
          </a:p>
          <a:p>
            <a:pPr algn="just"/>
            <a:endParaRPr lang="en-US" sz="2000" dirty="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2000" dirty="0">
                <a:solidFill>
                  <a:schemeClr val="bg1"/>
                </a:solidFill>
                <a:latin typeface="Arial" panose="020B0604020202020204" pitchFamily="34" charset="0"/>
                <a:cs typeface="Arial" panose="020B0604020202020204" pitchFamily="34" charset="0"/>
              </a:rPr>
              <a:t>Examples include digital cameras, personal computers, and all devices that utilize increasingly fast data transmission speeds and that store or process data using digital signals</a:t>
            </a:r>
            <a:r>
              <a:rPr lang="en-US" sz="2000" dirty="0" smtClean="0">
                <a:solidFill>
                  <a:schemeClr val="bg1"/>
                </a:solidFill>
                <a:latin typeface="Arial" panose="020B0604020202020204" pitchFamily="34" charset="0"/>
                <a:cs typeface="Arial" panose="020B0604020202020204" pitchFamily="34" charset="0"/>
              </a:rPr>
              <a:t>.</a:t>
            </a:r>
          </a:p>
          <a:p>
            <a:pPr algn="just"/>
            <a:endParaRPr lang="en-US" sz="2000" dirty="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2000" dirty="0">
                <a:solidFill>
                  <a:schemeClr val="bg1"/>
                </a:solidFill>
                <a:latin typeface="Arial" panose="020B0604020202020204" pitchFamily="34" charset="0"/>
                <a:cs typeface="Arial" panose="020B0604020202020204" pitchFamily="34" charset="0"/>
              </a:rPr>
              <a:t>Digital Technology is a term that is not far away from becoming an integral part of anything and everything around us. Digital technology, is sweeping across our modern landscape, igniting transformation in every sector, especially education where it works as a supplement to both teaching and learning</a:t>
            </a:r>
            <a:r>
              <a:rPr lang="en-US" sz="2000" dirty="0" smtClean="0">
                <a:solidFill>
                  <a:schemeClr val="bg1"/>
                </a:solidFill>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en-US" sz="20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1154628" y="6493052"/>
            <a:ext cx="835224" cy="201185"/>
          </a:xfrm>
          <a:prstGeom prst="rect">
            <a:avLst/>
          </a:prstGeom>
        </p:spPr>
      </p:pic>
    </p:spTree>
    <p:extLst>
      <p:ext uri="{BB962C8B-B14F-4D97-AF65-F5344CB8AC3E}">
        <p14:creationId xmlns:p14="http://schemas.microsoft.com/office/powerpoint/2010/main" val="3980446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88929644"/>
              </p:ext>
            </p:extLst>
          </p:nvPr>
        </p:nvGraphicFramePr>
        <p:xfrm>
          <a:off x="651353" y="926926"/>
          <a:ext cx="10759858" cy="5674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974438" y="192332"/>
            <a:ext cx="10609790" cy="650240"/>
          </a:xfrm>
        </p:spPr>
        <p:txBody>
          <a:bodyPr>
            <a:noAutofit/>
          </a:bodyPr>
          <a:lstStyle/>
          <a:p>
            <a:pPr lvl="0" algn="just">
              <a:lnSpc>
                <a:spcPct val="150000"/>
              </a:lnSpc>
              <a:spcAft>
                <a:spcPts val="0"/>
              </a:spcAft>
            </a:pPr>
            <a:r>
              <a:rPr lang="en-US"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Choosing </a:t>
            </a:r>
            <a:r>
              <a:rPr lang="en-US"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the appropriate Digital Tool for student</a:t>
            </a:r>
            <a:endParaRPr lang="el-GR"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7"/>
          <a:stretch>
            <a:fillRect/>
          </a:stretch>
        </p:blipFill>
        <p:spPr>
          <a:xfrm>
            <a:off x="11249848" y="6584976"/>
            <a:ext cx="835224" cy="201185"/>
          </a:xfrm>
          <a:prstGeom prst="rect">
            <a:avLst/>
          </a:prstGeom>
        </p:spPr>
      </p:pic>
    </p:spTree>
    <p:extLst>
      <p:ext uri="{BB962C8B-B14F-4D97-AF65-F5344CB8AC3E}">
        <p14:creationId xmlns:p14="http://schemas.microsoft.com/office/powerpoint/2010/main" val="2768136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256975330"/>
              </p:ext>
            </p:extLst>
          </p:nvPr>
        </p:nvGraphicFramePr>
        <p:xfrm>
          <a:off x="1362553" y="987886"/>
          <a:ext cx="9325767" cy="5674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974438" y="192332"/>
            <a:ext cx="10609790" cy="650240"/>
          </a:xfrm>
        </p:spPr>
        <p:txBody>
          <a:bodyPr>
            <a:noAutofit/>
          </a:bodyPr>
          <a:lstStyle/>
          <a:p>
            <a:pPr lvl="0" algn="just">
              <a:lnSpc>
                <a:spcPct val="150000"/>
              </a:lnSpc>
              <a:spcAft>
                <a:spcPts val="0"/>
              </a:spcAft>
            </a:pPr>
            <a:r>
              <a:rPr lang="en-US"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Choosing </a:t>
            </a:r>
            <a:r>
              <a:rPr lang="en-US"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the appropriate Digital Tool for student</a:t>
            </a:r>
            <a:endParaRPr lang="el-GR"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7"/>
          <a:stretch>
            <a:fillRect/>
          </a:stretch>
        </p:blipFill>
        <p:spPr>
          <a:xfrm>
            <a:off x="11005300" y="6561582"/>
            <a:ext cx="835224" cy="201185"/>
          </a:xfrm>
          <a:prstGeom prst="rect">
            <a:avLst/>
          </a:prstGeom>
        </p:spPr>
      </p:pic>
    </p:spTree>
    <p:extLst>
      <p:ext uri="{BB962C8B-B14F-4D97-AF65-F5344CB8AC3E}">
        <p14:creationId xmlns:p14="http://schemas.microsoft.com/office/powerpoint/2010/main" val="1587999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058519303"/>
              </p:ext>
            </p:extLst>
          </p:nvPr>
        </p:nvGraphicFramePr>
        <p:xfrm>
          <a:off x="1362553" y="987886"/>
          <a:ext cx="9325767" cy="5674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974438" y="192332"/>
            <a:ext cx="10609790" cy="650240"/>
          </a:xfrm>
        </p:spPr>
        <p:txBody>
          <a:bodyPr>
            <a:noAutofit/>
          </a:bodyPr>
          <a:lstStyle/>
          <a:p>
            <a:pPr lvl="0" algn="just">
              <a:lnSpc>
                <a:spcPct val="150000"/>
              </a:lnSpc>
              <a:spcAft>
                <a:spcPts val="0"/>
              </a:spcAft>
            </a:pPr>
            <a:r>
              <a:rPr lang="en-US"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Choosing </a:t>
            </a:r>
            <a:r>
              <a:rPr lang="en-US"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the appropriate Digital Tool for student</a:t>
            </a:r>
            <a:endParaRPr lang="el-GR"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7"/>
          <a:stretch>
            <a:fillRect/>
          </a:stretch>
        </p:blipFill>
        <p:spPr>
          <a:xfrm>
            <a:off x="11026564" y="6561582"/>
            <a:ext cx="835224" cy="201185"/>
          </a:xfrm>
          <a:prstGeom prst="rect">
            <a:avLst/>
          </a:prstGeom>
        </p:spPr>
      </p:pic>
    </p:spTree>
    <p:extLst>
      <p:ext uri="{BB962C8B-B14F-4D97-AF65-F5344CB8AC3E}">
        <p14:creationId xmlns:p14="http://schemas.microsoft.com/office/powerpoint/2010/main" val="990872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044" y="492643"/>
            <a:ext cx="9689148" cy="650240"/>
          </a:xfrm>
        </p:spPr>
        <p:txBody>
          <a:bodyPr>
            <a:normAutofit/>
          </a:bodyPr>
          <a:lstStyle/>
          <a:p>
            <a:r>
              <a:rPr lang="en-US" sz="3000"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Steps/Methodology </a:t>
            </a:r>
            <a:r>
              <a:rPr lang="en-US" sz="3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for teaching Digital Skills to students</a:t>
            </a:r>
            <a:endParaRPr lang="el-GR" sz="3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Rectangle 3"/>
          <p:cNvSpPr/>
          <p:nvPr/>
        </p:nvSpPr>
        <p:spPr>
          <a:xfrm>
            <a:off x="1073168" y="1142883"/>
            <a:ext cx="10286158" cy="5324535"/>
          </a:xfrm>
          <a:prstGeom prst="rect">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a:sp3d>
        </p:spPr>
        <p:txBody>
          <a:bodyPr wrap="square">
            <a:spAutoFit/>
          </a:bodyPr>
          <a:lstStyle/>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Start with </a:t>
            </a:r>
            <a:r>
              <a:rPr lang="en-US" sz="2000" u="sng" dirty="0" smtClean="0">
                <a:solidFill>
                  <a:schemeClr val="bg1"/>
                </a:solidFill>
                <a:latin typeface="Arial" panose="020B0604020202020204" pitchFamily="34" charset="0"/>
                <a:cs typeface="Arial" panose="020B0604020202020204" pitchFamily="34" charset="0"/>
              </a:rPr>
              <a:t>Basics</a:t>
            </a:r>
            <a:r>
              <a:rPr lang="en-US" sz="2000" dirty="0" smtClean="0">
                <a:solidFill>
                  <a:schemeClr val="bg1"/>
                </a:solidFill>
                <a:latin typeface="Arial" panose="020B0604020202020204" pitchFamily="34" charset="0"/>
                <a:cs typeface="Arial" panose="020B0604020202020204" pitchFamily="34" charset="0"/>
              </a:rPr>
              <a:t>: Begin </a:t>
            </a:r>
            <a:r>
              <a:rPr lang="en-US" sz="2000" dirty="0">
                <a:solidFill>
                  <a:schemeClr val="bg1"/>
                </a:solidFill>
                <a:latin typeface="Arial" panose="020B0604020202020204" pitchFamily="34" charset="0"/>
                <a:cs typeface="Arial" panose="020B0604020202020204" pitchFamily="34" charset="0"/>
              </a:rPr>
              <a:t>by teaching fundamental digital skills, such as keyboarding, using a mouse, and navigating computer interfaces. Ensure that students are comfortable with basic operations before moving on to more complex skills.</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Incorporate Technology into </a:t>
            </a:r>
            <a:r>
              <a:rPr lang="en-US" sz="2000" u="sng" dirty="0" smtClean="0">
                <a:solidFill>
                  <a:schemeClr val="bg1"/>
                </a:solidFill>
                <a:latin typeface="Arial" panose="020B0604020202020204" pitchFamily="34" charset="0"/>
                <a:cs typeface="Arial" panose="020B0604020202020204" pitchFamily="34" charset="0"/>
              </a:rPr>
              <a:t>Lessons</a:t>
            </a:r>
            <a:r>
              <a:rPr lang="en-US" sz="2000" dirty="0" smtClean="0">
                <a:solidFill>
                  <a:schemeClr val="bg1"/>
                </a:solidFill>
                <a:latin typeface="Arial" panose="020B0604020202020204" pitchFamily="34" charset="0"/>
                <a:cs typeface="Arial" panose="020B0604020202020204" pitchFamily="34" charset="0"/>
              </a:rPr>
              <a:t>: Integrate </a:t>
            </a:r>
            <a:r>
              <a:rPr lang="en-US" sz="2000" dirty="0">
                <a:solidFill>
                  <a:schemeClr val="bg1"/>
                </a:solidFill>
                <a:latin typeface="Arial" panose="020B0604020202020204" pitchFamily="34" charset="0"/>
                <a:cs typeface="Arial" panose="020B0604020202020204" pitchFamily="34" charset="0"/>
              </a:rPr>
              <a:t>digital tools and resources into regular lessons to make the learning experience more engaging. Use educational apps, online simulations, and multimedia content to reinforce </a:t>
            </a:r>
            <a:r>
              <a:rPr lang="en-US" sz="2000" dirty="0" smtClean="0">
                <a:solidFill>
                  <a:schemeClr val="bg1"/>
                </a:solidFill>
                <a:latin typeface="Arial" panose="020B0604020202020204" pitchFamily="34" charset="0"/>
                <a:cs typeface="Arial" panose="020B0604020202020204" pitchFamily="34" charset="0"/>
              </a:rPr>
              <a:t>concepts.</a:t>
            </a:r>
          </a:p>
          <a:p>
            <a:pPr marL="342900" indent="-342900" algn="just">
              <a:buFont typeface="Wingdings" panose="05000000000000000000" pitchFamily="2" charset="2"/>
              <a:buChar char="Ø"/>
            </a:pPr>
            <a:r>
              <a:rPr lang="en-US" sz="2000" u="sng" dirty="0" smtClean="0">
                <a:solidFill>
                  <a:schemeClr val="bg1"/>
                </a:solidFill>
                <a:latin typeface="Arial" panose="020B0604020202020204" pitchFamily="34" charset="0"/>
                <a:cs typeface="Arial" panose="020B0604020202020204" pitchFamily="34" charset="0"/>
              </a:rPr>
              <a:t>Digital </a:t>
            </a:r>
            <a:r>
              <a:rPr lang="en-US" sz="2000" u="sng" dirty="0">
                <a:solidFill>
                  <a:schemeClr val="bg1"/>
                </a:solidFill>
                <a:latin typeface="Arial" panose="020B0604020202020204" pitchFamily="34" charset="0"/>
                <a:cs typeface="Arial" panose="020B0604020202020204" pitchFamily="34" charset="0"/>
              </a:rPr>
              <a:t>Literacy </a:t>
            </a:r>
            <a:r>
              <a:rPr lang="en-US" sz="2000" u="sng" dirty="0" smtClean="0">
                <a:solidFill>
                  <a:schemeClr val="bg1"/>
                </a:solidFill>
                <a:latin typeface="Arial" panose="020B0604020202020204" pitchFamily="34" charset="0"/>
                <a:cs typeface="Arial" panose="020B0604020202020204" pitchFamily="34" charset="0"/>
              </a:rPr>
              <a:t>Curriculum</a:t>
            </a:r>
            <a:r>
              <a:rPr lang="en-US" sz="2000" dirty="0" smtClean="0">
                <a:solidFill>
                  <a:schemeClr val="bg1"/>
                </a:solidFill>
                <a:latin typeface="Arial" panose="020B0604020202020204" pitchFamily="34" charset="0"/>
                <a:cs typeface="Arial" panose="020B0604020202020204" pitchFamily="34" charset="0"/>
              </a:rPr>
              <a:t>: Develop </a:t>
            </a:r>
            <a:r>
              <a:rPr lang="en-US" sz="2000" dirty="0">
                <a:solidFill>
                  <a:schemeClr val="bg1"/>
                </a:solidFill>
                <a:latin typeface="Arial" panose="020B0604020202020204" pitchFamily="34" charset="0"/>
                <a:cs typeface="Arial" panose="020B0604020202020204" pitchFamily="34" charset="0"/>
              </a:rPr>
              <a:t>or utilize a digital literacy curriculum that covers key skills such as internet safety, evaluating online information, and responsible use of digital resources.</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Project-Based </a:t>
            </a:r>
            <a:r>
              <a:rPr lang="en-US" sz="2000" u="sng" dirty="0" smtClean="0">
                <a:solidFill>
                  <a:schemeClr val="bg1"/>
                </a:solidFill>
                <a:latin typeface="Arial" panose="020B0604020202020204" pitchFamily="34" charset="0"/>
                <a:cs typeface="Arial" panose="020B0604020202020204" pitchFamily="34" charset="0"/>
              </a:rPr>
              <a:t>Learning</a:t>
            </a:r>
            <a:r>
              <a:rPr lang="en-US" sz="2000" dirty="0" smtClean="0">
                <a:solidFill>
                  <a:schemeClr val="bg1"/>
                </a:solidFill>
                <a:latin typeface="Arial" panose="020B0604020202020204" pitchFamily="34" charset="0"/>
                <a:cs typeface="Arial" panose="020B0604020202020204" pitchFamily="34" charset="0"/>
              </a:rPr>
              <a:t>: Design </a:t>
            </a:r>
            <a:r>
              <a:rPr lang="en-US" sz="2000" dirty="0">
                <a:solidFill>
                  <a:schemeClr val="bg1"/>
                </a:solidFill>
                <a:latin typeface="Arial" panose="020B0604020202020204" pitchFamily="34" charset="0"/>
                <a:cs typeface="Arial" panose="020B0604020202020204" pitchFamily="34" charset="0"/>
              </a:rPr>
              <a:t>projects that require students to use digital tools to research, create, collaborate, and present their work. This approach allows them to apply and reinforce their digital skills in a meaningful context.</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Coding and </a:t>
            </a:r>
            <a:r>
              <a:rPr lang="en-US" sz="2000" u="sng" dirty="0" smtClean="0">
                <a:solidFill>
                  <a:schemeClr val="bg1"/>
                </a:solidFill>
                <a:latin typeface="Arial" panose="020B0604020202020204" pitchFamily="34" charset="0"/>
                <a:cs typeface="Arial" panose="020B0604020202020204" pitchFamily="34" charset="0"/>
              </a:rPr>
              <a:t>Programming</a:t>
            </a:r>
            <a:r>
              <a:rPr lang="en-US" sz="2000" dirty="0" smtClean="0">
                <a:solidFill>
                  <a:schemeClr val="bg1"/>
                </a:solidFill>
                <a:latin typeface="Arial" panose="020B0604020202020204" pitchFamily="34" charset="0"/>
                <a:cs typeface="Arial" panose="020B0604020202020204" pitchFamily="34" charset="0"/>
              </a:rPr>
              <a:t>: Introduce </a:t>
            </a:r>
            <a:r>
              <a:rPr lang="en-US" sz="2000" dirty="0">
                <a:solidFill>
                  <a:schemeClr val="bg1"/>
                </a:solidFill>
                <a:latin typeface="Arial" panose="020B0604020202020204" pitchFamily="34" charset="0"/>
                <a:cs typeface="Arial" panose="020B0604020202020204" pitchFamily="34" charset="0"/>
              </a:rPr>
              <a:t>coding and programming concepts gradually, starting with block-based coding tools for younger students and progressing to text-based coding languages for older students. Platforms like Scratch or Code.org could be useful.</a:t>
            </a:r>
          </a:p>
          <a:p>
            <a:pPr marL="342900" indent="-342900" algn="just">
              <a:buFont typeface="Wingdings" panose="05000000000000000000" pitchFamily="2" charset="2"/>
              <a:buChar char="Ø"/>
            </a:pPr>
            <a:endParaRPr lang="en-US" sz="2000" dirty="0" smtClean="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1069095" y="6560705"/>
            <a:ext cx="835224" cy="201185"/>
          </a:xfrm>
          <a:prstGeom prst="rect">
            <a:avLst/>
          </a:prstGeom>
        </p:spPr>
      </p:pic>
    </p:spTree>
    <p:extLst>
      <p:ext uri="{BB962C8B-B14F-4D97-AF65-F5344CB8AC3E}">
        <p14:creationId xmlns:p14="http://schemas.microsoft.com/office/powerpoint/2010/main" val="1947989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941" y="333154"/>
            <a:ext cx="9689148" cy="650240"/>
          </a:xfrm>
        </p:spPr>
        <p:txBody>
          <a:bodyPr>
            <a:normAutofit/>
          </a:bodyPr>
          <a:lstStyle/>
          <a:p>
            <a:r>
              <a:rPr lang="en-US" sz="3000"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Steps/Methodology </a:t>
            </a:r>
            <a:r>
              <a:rPr lang="en-US" sz="3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for teaching Digital Skills to students</a:t>
            </a:r>
            <a:endParaRPr lang="el-GR" sz="3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Rectangle 3"/>
          <p:cNvSpPr/>
          <p:nvPr/>
        </p:nvSpPr>
        <p:spPr>
          <a:xfrm>
            <a:off x="988107" y="1078695"/>
            <a:ext cx="10286158" cy="5324535"/>
          </a:xfrm>
          <a:prstGeom prst="rect">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a:sp3d>
        </p:spPr>
        <p:txBody>
          <a:bodyPr wrap="square">
            <a:spAutoFit/>
          </a:bodyPr>
          <a:lstStyle/>
          <a:p>
            <a:pPr marL="342900" indent="-342900" algn="just">
              <a:buFont typeface="Wingdings" panose="05000000000000000000" pitchFamily="2" charset="2"/>
              <a:buChar char="Ø"/>
            </a:pPr>
            <a:endParaRPr lang="en-US" sz="2000" u="sng" dirty="0" smtClean="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2000" u="sng" dirty="0" smtClean="0">
                <a:solidFill>
                  <a:schemeClr val="bg1"/>
                </a:solidFill>
                <a:latin typeface="Arial" panose="020B0604020202020204" pitchFamily="34" charset="0"/>
                <a:cs typeface="Arial" panose="020B0604020202020204" pitchFamily="34" charset="0"/>
              </a:rPr>
              <a:t>Provide </a:t>
            </a:r>
            <a:r>
              <a:rPr lang="en-US" sz="2000" u="sng" dirty="0">
                <a:solidFill>
                  <a:schemeClr val="bg1"/>
                </a:solidFill>
                <a:latin typeface="Arial" panose="020B0604020202020204" pitchFamily="34" charset="0"/>
                <a:cs typeface="Arial" panose="020B0604020202020204" pitchFamily="34" charset="0"/>
              </a:rPr>
              <a:t>Hands-On </a:t>
            </a:r>
            <a:r>
              <a:rPr lang="en-US" sz="2000" u="sng" dirty="0" smtClean="0">
                <a:solidFill>
                  <a:schemeClr val="bg1"/>
                </a:solidFill>
                <a:latin typeface="Arial" panose="020B0604020202020204" pitchFamily="34" charset="0"/>
                <a:cs typeface="Arial" panose="020B0604020202020204" pitchFamily="34" charset="0"/>
              </a:rPr>
              <a:t>Experience</a:t>
            </a:r>
            <a:r>
              <a:rPr lang="en-US" sz="2000" dirty="0" smtClean="0">
                <a:solidFill>
                  <a:schemeClr val="bg1"/>
                </a:solidFill>
                <a:latin typeface="Arial" panose="020B0604020202020204" pitchFamily="34" charset="0"/>
                <a:cs typeface="Arial" panose="020B0604020202020204" pitchFamily="34" charset="0"/>
              </a:rPr>
              <a:t>: Allow </a:t>
            </a:r>
            <a:r>
              <a:rPr lang="en-US" sz="2000" dirty="0">
                <a:solidFill>
                  <a:schemeClr val="bg1"/>
                </a:solidFill>
                <a:latin typeface="Arial" panose="020B0604020202020204" pitchFamily="34" charset="0"/>
                <a:cs typeface="Arial" panose="020B0604020202020204" pitchFamily="34" charset="0"/>
              </a:rPr>
              <a:t>students to actively use digital tools through hands-on activities. This could include creating multimedia presentations, conducting online research, or using educational software.</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Digital Citizenship </a:t>
            </a:r>
            <a:r>
              <a:rPr lang="en-US" sz="2000" u="sng" dirty="0" smtClean="0">
                <a:solidFill>
                  <a:schemeClr val="bg1"/>
                </a:solidFill>
                <a:latin typeface="Arial" panose="020B0604020202020204" pitchFamily="34" charset="0"/>
                <a:cs typeface="Arial" panose="020B0604020202020204" pitchFamily="34" charset="0"/>
              </a:rPr>
              <a:t>Education</a:t>
            </a:r>
            <a:r>
              <a:rPr lang="en-US" sz="2000" dirty="0" smtClean="0">
                <a:solidFill>
                  <a:schemeClr val="bg1"/>
                </a:solidFill>
                <a:latin typeface="Arial" panose="020B0604020202020204" pitchFamily="34" charset="0"/>
                <a:cs typeface="Arial" panose="020B0604020202020204" pitchFamily="34" charset="0"/>
              </a:rPr>
              <a:t>: Teach </a:t>
            </a:r>
            <a:r>
              <a:rPr lang="en-US" sz="2000" dirty="0">
                <a:solidFill>
                  <a:schemeClr val="bg1"/>
                </a:solidFill>
                <a:latin typeface="Arial" panose="020B0604020202020204" pitchFamily="34" charset="0"/>
                <a:cs typeface="Arial" panose="020B0604020202020204" pitchFamily="34" charset="0"/>
              </a:rPr>
              <a:t>students about responsible and ethical use of technology. Cover topics such as online safety, privacy, cyberbullying, and respecting intellectual property.</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Collaborative </a:t>
            </a:r>
            <a:r>
              <a:rPr lang="en-US" sz="2000" u="sng" dirty="0" smtClean="0">
                <a:solidFill>
                  <a:schemeClr val="bg1"/>
                </a:solidFill>
                <a:latin typeface="Arial" panose="020B0604020202020204" pitchFamily="34" charset="0"/>
                <a:cs typeface="Arial" panose="020B0604020202020204" pitchFamily="34" charset="0"/>
              </a:rPr>
              <a:t>Projects</a:t>
            </a:r>
            <a:r>
              <a:rPr lang="en-US" sz="2000" dirty="0" smtClean="0">
                <a:solidFill>
                  <a:schemeClr val="bg1"/>
                </a:solidFill>
                <a:latin typeface="Arial" panose="020B0604020202020204" pitchFamily="34" charset="0"/>
                <a:cs typeface="Arial" panose="020B0604020202020204" pitchFamily="34" charset="0"/>
              </a:rPr>
              <a:t>: Foster </a:t>
            </a:r>
            <a:r>
              <a:rPr lang="en-US" sz="2000" dirty="0">
                <a:solidFill>
                  <a:schemeClr val="bg1"/>
                </a:solidFill>
                <a:latin typeface="Arial" panose="020B0604020202020204" pitchFamily="34" charset="0"/>
                <a:cs typeface="Arial" panose="020B0604020202020204" pitchFamily="34" charset="0"/>
              </a:rPr>
              <a:t>collaboration by incorporating digital tools that enable students to work together on projects. Platforms like Google Workspace or Microsoft Teams facilitate real-time collaboration and document sharing</a:t>
            </a:r>
            <a:r>
              <a:rPr lang="en-US" sz="2000" dirty="0" smtClean="0">
                <a:solidFill>
                  <a:schemeClr val="bg1"/>
                </a:solidFill>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Flipped </a:t>
            </a:r>
            <a:r>
              <a:rPr lang="en-US" sz="2000" u="sng" dirty="0" smtClean="0">
                <a:solidFill>
                  <a:schemeClr val="bg1"/>
                </a:solidFill>
                <a:latin typeface="Arial" panose="020B0604020202020204" pitchFamily="34" charset="0"/>
                <a:cs typeface="Arial" panose="020B0604020202020204" pitchFamily="34" charset="0"/>
              </a:rPr>
              <a:t>Classroom</a:t>
            </a:r>
            <a:r>
              <a:rPr lang="en-US" sz="2000" dirty="0" smtClean="0">
                <a:solidFill>
                  <a:schemeClr val="bg1"/>
                </a:solidFill>
                <a:latin typeface="Arial" panose="020B0604020202020204" pitchFamily="34" charset="0"/>
                <a:cs typeface="Arial" panose="020B0604020202020204" pitchFamily="34" charset="0"/>
              </a:rPr>
              <a:t>: Implement </a:t>
            </a:r>
            <a:r>
              <a:rPr lang="en-US" sz="2000" dirty="0">
                <a:solidFill>
                  <a:schemeClr val="bg1"/>
                </a:solidFill>
                <a:latin typeface="Arial" panose="020B0604020202020204" pitchFamily="34" charset="0"/>
                <a:cs typeface="Arial" panose="020B0604020202020204" pitchFamily="34" charset="0"/>
              </a:rPr>
              <a:t>a flipped classroom model where students engage with instructional content online outside of class, allowing more time for hands-on activities, discussions, and application of digital skills during class.</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Guest Speakers and Industry </a:t>
            </a:r>
            <a:r>
              <a:rPr lang="en-US" sz="2000" u="sng" dirty="0" smtClean="0">
                <a:solidFill>
                  <a:schemeClr val="bg1"/>
                </a:solidFill>
                <a:latin typeface="Arial" panose="020B0604020202020204" pitchFamily="34" charset="0"/>
                <a:cs typeface="Arial" panose="020B0604020202020204" pitchFamily="34" charset="0"/>
              </a:rPr>
              <a:t>Experts</a:t>
            </a:r>
            <a:r>
              <a:rPr lang="en-US" sz="2000" dirty="0" smtClean="0">
                <a:solidFill>
                  <a:schemeClr val="bg1"/>
                </a:solidFill>
                <a:latin typeface="Arial" panose="020B0604020202020204" pitchFamily="34" charset="0"/>
                <a:cs typeface="Arial" panose="020B0604020202020204" pitchFamily="34" charset="0"/>
              </a:rPr>
              <a:t>: Invite </a:t>
            </a:r>
            <a:r>
              <a:rPr lang="en-US" sz="2000" dirty="0">
                <a:solidFill>
                  <a:schemeClr val="bg1"/>
                </a:solidFill>
                <a:latin typeface="Arial" panose="020B0604020202020204" pitchFamily="34" charset="0"/>
                <a:cs typeface="Arial" panose="020B0604020202020204" pitchFamily="34" charset="0"/>
              </a:rPr>
              <a:t>guest speakers or industry experts to share their experiences with technology and its role in various fields. This can provide students with real-world insights and motivation</a:t>
            </a:r>
            <a:r>
              <a:rPr lang="en-US" sz="2000" dirty="0" smtClean="0">
                <a:solidFill>
                  <a:schemeClr val="bg1"/>
                </a:solidFill>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en-US" sz="20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1005300" y="6498531"/>
            <a:ext cx="835224" cy="201185"/>
          </a:xfrm>
          <a:prstGeom prst="rect">
            <a:avLst/>
          </a:prstGeom>
        </p:spPr>
      </p:pic>
    </p:spTree>
    <p:extLst>
      <p:ext uri="{BB962C8B-B14F-4D97-AF65-F5344CB8AC3E}">
        <p14:creationId xmlns:p14="http://schemas.microsoft.com/office/powerpoint/2010/main" val="2976688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044" y="492643"/>
            <a:ext cx="9689148" cy="650240"/>
          </a:xfrm>
        </p:spPr>
        <p:txBody>
          <a:bodyPr>
            <a:normAutofit/>
          </a:bodyPr>
          <a:lstStyle/>
          <a:p>
            <a:r>
              <a:rPr lang="en-US" sz="3000"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Steps/Methodology </a:t>
            </a:r>
            <a:r>
              <a:rPr lang="en-US" sz="3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for teaching Digital Skills to students</a:t>
            </a:r>
            <a:endParaRPr lang="el-GR" sz="3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Rectangle 3"/>
          <p:cNvSpPr/>
          <p:nvPr/>
        </p:nvSpPr>
        <p:spPr>
          <a:xfrm>
            <a:off x="1009372" y="1147689"/>
            <a:ext cx="10286158" cy="5324535"/>
          </a:xfrm>
          <a:prstGeom prst="rect">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a:sp3d>
        </p:spPr>
        <p:txBody>
          <a:bodyPr wrap="square">
            <a:spAutoFit/>
          </a:bodyPr>
          <a:lstStyle/>
          <a:p>
            <a:pPr marL="342900" indent="-342900" algn="just">
              <a:buFont typeface="Wingdings" panose="05000000000000000000" pitchFamily="2" charset="2"/>
              <a:buChar char="Ø"/>
            </a:pPr>
            <a:endParaRPr lang="en-US" sz="2000" u="sng" dirty="0" smtClean="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2000" u="sng" dirty="0" smtClean="0">
                <a:solidFill>
                  <a:schemeClr val="bg1"/>
                </a:solidFill>
                <a:latin typeface="Arial" panose="020B0604020202020204" pitchFamily="34" charset="0"/>
                <a:cs typeface="Arial" panose="020B0604020202020204" pitchFamily="34" charset="0"/>
              </a:rPr>
              <a:t>Professional </a:t>
            </a:r>
            <a:r>
              <a:rPr lang="en-US" sz="2000" u="sng" dirty="0">
                <a:solidFill>
                  <a:schemeClr val="bg1"/>
                </a:solidFill>
                <a:latin typeface="Arial" panose="020B0604020202020204" pitchFamily="34" charset="0"/>
                <a:cs typeface="Arial" panose="020B0604020202020204" pitchFamily="34" charset="0"/>
              </a:rPr>
              <a:t>Development for </a:t>
            </a:r>
            <a:r>
              <a:rPr lang="en-US" sz="2000" u="sng" dirty="0" smtClean="0">
                <a:solidFill>
                  <a:schemeClr val="bg1"/>
                </a:solidFill>
                <a:latin typeface="Arial" panose="020B0604020202020204" pitchFamily="34" charset="0"/>
                <a:cs typeface="Arial" panose="020B0604020202020204" pitchFamily="34" charset="0"/>
              </a:rPr>
              <a:t>Teachers</a:t>
            </a:r>
            <a:r>
              <a:rPr lang="en-US" sz="2000" dirty="0" smtClean="0">
                <a:solidFill>
                  <a:schemeClr val="bg1"/>
                </a:solidFill>
                <a:latin typeface="Arial" panose="020B0604020202020204" pitchFamily="34" charset="0"/>
                <a:cs typeface="Arial" panose="020B0604020202020204" pitchFamily="34" charset="0"/>
              </a:rPr>
              <a:t>: Ensure </a:t>
            </a:r>
            <a:r>
              <a:rPr lang="en-US" sz="2000" dirty="0">
                <a:solidFill>
                  <a:schemeClr val="bg1"/>
                </a:solidFill>
                <a:latin typeface="Arial" panose="020B0604020202020204" pitchFamily="34" charset="0"/>
                <a:cs typeface="Arial" panose="020B0604020202020204" pitchFamily="34" charset="0"/>
              </a:rPr>
              <a:t>that teachers are well-equipped with the necessary skills to integrate digital tools into their teaching. Professional development opportunities can enhance their knowledge and confidence.</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Adapt to Student </a:t>
            </a:r>
            <a:r>
              <a:rPr lang="en-US" sz="2000" u="sng" dirty="0" smtClean="0">
                <a:solidFill>
                  <a:schemeClr val="bg1"/>
                </a:solidFill>
                <a:latin typeface="Arial" panose="020B0604020202020204" pitchFamily="34" charset="0"/>
                <a:cs typeface="Arial" panose="020B0604020202020204" pitchFamily="34" charset="0"/>
              </a:rPr>
              <a:t>Interests</a:t>
            </a:r>
            <a:r>
              <a:rPr lang="en-US" sz="2000" dirty="0" smtClean="0">
                <a:solidFill>
                  <a:schemeClr val="bg1"/>
                </a:solidFill>
                <a:latin typeface="Arial" panose="020B0604020202020204" pitchFamily="34" charset="0"/>
                <a:cs typeface="Arial" panose="020B0604020202020204" pitchFamily="34" charset="0"/>
              </a:rPr>
              <a:t>: Tailor </a:t>
            </a:r>
            <a:r>
              <a:rPr lang="en-US" sz="2000" dirty="0">
                <a:solidFill>
                  <a:schemeClr val="bg1"/>
                </a:solidFill>
                <a:latin typeface="Arial" panose="020B0604020202020204" pitchFamily="34" charset="0"/>
                <a:cs typeface="Arial" panose="020B0604020202020204" pitchFamily="34" charset="0"/>
              </a:rPr>
              <a:t>digital skill lessons to align with students' interests. If possible, allow them to choose projects or topics that are meaningful to them, increasing motivation and engagement.</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Use </a:t>
            </a:r>
            <a:r>
              <a:rPr lang="en-US" sz="2000" u="sng" dirty="0" smtClean="0">
                <a:solidFill>
                  <a:schemeClr val="bg1"/>
                </a:solidFill>
                <a:latin typeface="Arial" panose="020B0604020202020204" pitchFamily="34" charset="0"/>
                <a:cs typeface="Arial" panose="020B0604020202020204" pitchFamily="34" charset="0"/>
              </a:rPr>
              <a:t>Gamification</a:t>
            </a:r>
            <a:r>
              <a:rPr lang="en-US" sz="2000" dirty="0" smtClean="0">
                <a:solidFill>
                  <a:schemeClr val="bg1"/>
                </a:solidFill>
                <a:latin typeface="Arial" panose="020B0604020202020204" pitchFamily="34" charset="0"/>
                <a:cs typeface="Arial" panose="020B0604020202020204" pitchFamily="34" charset="0"/>
              </a:rPr>
              <a:t>: Incorporate </a:t>
            </a:r>
            <a:r>
              <a:rPr lang="en-US" sz="2000" dirty="0">
                <a:solidFill>
                  <a:schemeClr val="bg1"/>
                </a:solidFill>
                <a:latin typeface="Arial" panose="020B0604020202020204" pitchFamily="34" charset="0"/>
                <a:cs typeface="Arial" panose="020B0604020202020204" pitchFamily="34" charset="0"/>
              </a:rPr>
              <a:t>gamification elements into lessons to make learning more enjoyable. Educational games and quizzes can reinforce digital skills in a fun and interactive way.</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Provide Frequent </a:t>
            </a:r>
            <a:r>
              <a:rPr lang="en-US" sz="2000" u="sng" dirty="0" smtClean="0">
                <a:solidFill>
                  <a:schemeClr val="bg1"/>
                </a:solidFill>
                <a:latin typeface="Arial" panose="020B0604020202020204" pitchFamily="34" charset="0"/>
                <a:cs typeface="Arial" panose="020B0604020202020204" pitchFamily="34" charset="0"/>
              </a:rPr>
              <a:t>Feedback</a:t>
            </a:r>
            <a:r>
              <a:rPr lang="en-US" sz="2000" dirty="0" smtClean="0">
                <a:solidFill>
                  <a:schemeClr val="bg1"/>
                </a:solidFill>
                <a:latin typeface="Arial" panose="020B0604020202020204" pitchFamily="34" charset="0"/>
                <a:cs typeface="Arial" panose="020B0604020202020204" pitchFamily="34" charset="0"/>
              </a:rPr>
              <a:t>: Offer </a:t>
            </a:r>
            <a:r>
              <a:rPr lang="en-US" sz="2000" dirty="0">
                <a:solidFill>
                  <a:schemeClr val="bg1"/>
                </a:solidFill>
                <a:latin typeface="Arial" panose="020B0604020202020204" pitchFamily="34" charset="0"/>
                <a:cs typeface="Arial" panose="020B0604020202020204" pitchFamily="34" charset="0"/>
              </a:rPr>
              <a:t>constructive feedback on students' digital work to help them improve and refine their skills. Encourage a growth mindset and emphasize the value of learning from mistakes</a:t>
            </a:r>
            <a:r>
              <a:rPr lang="en-US" sz="2000" dirty="0" smtClean="0">
                <a:solidFill>
                  <a:schemeClr val="bg1"/>
                </a:solidFill>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Continuous </a:t>
            </a:r>
            <a:r>
              <a:rPr lang="en-US" sz="2000" u="sng" dirty="0" smtClean="0">
                <a:solidFill>
                  <a:schemeClr val="bg1"/>
                </a:solidFill>
                <a:latin typeface="Arial" panose="020B0604020202020204" pitchFamily="34" charset="0"/>
                <a:cs typeface="Arial" panose="020B0604020202020204" pitchFamily="34" charset="0"/>
              </a:rPr>
              <a:t>Assessment</a:t>
            </a:r>
            <a:r>
              <a:rPr lang="en-US" sz="2000" dirty="0" smtClean="0">
                <a:solidFill>
                  <a:schemeClr val="bg1"/>
                </a:solidFill>
                <a:latin typeface="Arial" panose="020B0604020202020204" pitchFamily="34" charset="0"/>
                <a:cs typeface="Arial" panose="020B0604020202020204" pitchFamily="34" charset="0"/>
              </a:rPr>
              <a:t>: Regularly </a:t>
            </a:r>
            <a:r>
              <a:rPr lang="en-US" sz="2000" dirty="0">
                <a:solidFill>
                  <a:schemeClr val="bg1"/>
                </a:solidFill>
                <a:latin typeface="Arial" panose="020B0604020202020204" pitchFamily="34" charset="0"/>
                <a:cs typeface="Arial" panose="020B0604020202020204" pitchFamily="34" charset="0"/>
              </a:rPr>
              <a:t>assess students' digital skills through formative and summative assessments. This allows you to track progress and identify areas that may need additional attention.</a:t>
            </a:r>
          </a:p>
          <a:p>
            <a:pPr marL="342900" indent="-342900" algn="just">
              <a:buFont typeface="Wingdings" panose="05000000000000000000" pitchFamily="2" charset="2"/>
              <a:buChar char="Ø"/>
            </a:pPr>
            <a:endParaRPr lang="en-US" sz="20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0984035" y="6560705"/>
            <a:ext cx="835224" cy="201185"/>
          </a:xfrm>
          <a:prstGeom prst="rect">
            <a:avLst/>
          </a:prstGeom>
        </p:spPr>
      </p:pic>
    </p:spTree>
    <p:extLst>
      <p:ext uri="{BB962C8B-B14F-4D97-AF65-F5344CB8AC3E}">
        <p14:creationId xmlns:p14="http://schemas.microsoft.com/office/powerpoint/2010/main" val="2478537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779" y="311889"/>
            <a:ext cx="9689148" cy="650240"/>
          </a:xfrm>
        </p:spPr>
        <p:txBody>
          <a:bodyPr>
            <a:normAutofit/>
          </a:bodyPr>
          <a:lstStyle/>
          <a:p>
            <a:r>
              <a:rPr lang="en-US" sz="3000"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Steps/Methodology </a:t>
            </a:r>
            <a:r>
              <a:rPr lang="en-US" sz="3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for teaching Digital Skills to students</a:t>
            </a:r>
            <a:endParaRPr lang="el-GR" sz="3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Rectangle 3"/>
          <p:cNvSpPr/>
          <p:nvPr/>
        </p:nvSpPr>
        <p:spPr>
          <a:xfrm>
            <a:off x="1130779" y="962129"/>
            <a:ext cx="10286158" cy="5324535"/>
          </a:xfrm>
          <a:prstGeom prst="rect">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a:sp3d>
        </p:spPr>
        <p:txBody>
          <a:bodyPr wrap="square">
            <a:spAutoFit/>
          </a:bodyPr>
          <a:lstStyle/>
          <a:p>
            <a:pPr marL="342900" indent="-342900" algn="just">
              <a:buFont typeface="Wingdings" panose="05000000000000000000" pitchFamily="2" charset="2"/>
              <a:buChar char="Ø"/>
            </a:pPr>
            <a:endParaRPr lang="en-US" sz="2000" u="sng" dirty="0" smtClean="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2000" u="sng" dirty="0" smtClean="0">
                <a:solidFill>
                  <a:schemeClr val="bg1"/>
                </a:solidFill>
                <a:latin typeface="Arial" panose="020B0604020202020204" pitchFamily="34" charset="0"/>
                <a:cs typeface="Arial" panose="020B0604020202020204" pitchFamily="34" charset="0"/>
              </a:rPr>
              <a:t>Encourage </a:t>
            </a:r>
            <a:r>
              <a:rPr lang="en-US" sz="2000" u="sng" dirty="0">
                <a:solidFill>
                  <a:schemeClr val="bg1"/>
                </a:solidFill>
                <a:latin typeface="Arial" panose="020B0604020202020204" pitchFamily="34" charset="0"/>
                <a:cs typeface="Arial" panose="020B0604020202020204" pitchFamily="34" charset="0"/>
              </a:rPr>
              <a:t>Self-Directed </a:t>
            </a:r>
            <a:r>
              <a:rPr lang="en-US" sz="2000" u="sng" dirty="0" smtClean="0">
                <a:solidFill>
                  <a:schemeClr val="bg1"/>
                </a:solidFill>
                <a:latin typeface="Arial" panose="020B0604020202020204" pitchFamily="34" charset="0"/>
                <a:cs typeface="Arial" panose="020B0604020202020204" pitchFamily="34" charset="0"/>
              </a:rPr>
              <a:t>Learning</a:t>
            </a:r>
            <a:r>
              <a:rPr lang="en-US" sz="2000" dirty="0" smtClean="0">
                <a:solidFill>
                  <a:schemeClr val="bg1"/>
                </a:solidFill>
                <a:latin typeface="Arial" panose="020B0604020202020204" pitchFamily="34" charset="0"/>
                <a:cs typeface="Arial" panose="020B0604020202020204" pitchFamily="34" charset="0"/>
              </a:rPr>
              <a:t>: Foster </a:t>
            </a:r>
            <a:r>
              <a:rPr lang="en-US" sz="2000" dirty="0">
                <a:solidFill>
                  <a:schemeClr val="bg1"/>
                </a:solidFill>
                <a:latin typeface="Arial" panose="020B0604020202020204" pitchFamily="34" charset="0"/>
                <a:cs typeface="Arial" panose="020B0604020202020204" pitchFamily="34" charset="0"/>
              </a:rPr>
              <a:t>a sense of curiosity and independence by encouraging students to explore and learn independently using digital resources. Provide guidance on effective search strategies and reliable sources.</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Stay Informed About Technology </a:t>
            </a:r>
            <a:r>
              <a:rPr lang="en-US" sz="2000" u="sng" dirty="0" smtClean="0">
                <a:solidFill>
                  <a:schemeClr val="bg1"/>
                </a:solidFill>
                <a:latin typeface="Arial" panose="020B0604020202020204" pitchFamily="34" charset="0"/>
                <a:cs typeface="Arial" panose="020B0604020202020204" pitchFamily="34" charset="0"/>
              </a:rPr>
              <a:t>Trends</a:t>
            </a:r>
            <a:r>
              <a:rPr lang="en-US" sz="2000" dirty="0" smtClean="0">
                <a:solidFill>
                  <a:schemeClr val="bg1"/>
                </a:solidFill>
                <a:latin typeface="Arial" panose="020B0604020202020204" pitchFamily="34" charset="0"/>
                <a:cs typeface="Arial" panose="020B0604020202020204" pitchFamily="34" charset="0"/>
              </a:rPr>
              <a:t>: Stay </a:t>
            </a:r>
            <a:r>
              <a:rPr lang="en-US" sz="2000" dirty="0">
                <a:solidFill>
                  <a:schemeClr val="bg1"/>
                </a:solidFill>
                <a:latin typeface="Arial" panose="020B0604020202020204" pitchFamily="34" charset="0"/>
                <a:cs typeface="Arial" panose="020B0604020202020204" pitchFamily="34" charset="0"/>
              </a:rPr>
              <a:t>updated on the latest educational technology trends and tools. Being informed enables you to introduce students to relevant and current digital resources.</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Provide Resources for Further </a:t>
            </a:r>
            <a:r>
              <a:rPr lang="en-US" sz="2000" u="sng" dirty="0" smtClean="0">
                <a:solidFill>
                  <a:schemeClr val="bg1"/>
                </a:solidFill>
                <a:latin typeface="Arial" panose="020B0604020202020204" pitchFamily="34" charset="0"/>
                <a:cs typeface="Arial" panose="020B0604020202020204" pitchFamily="34" charset="0"/>
              </a:rPr>
              <a:t>Learning</a:t>
            </a:r>
            <a:r>
              <a:rPr lang="en-US" sz="2000" dirty="0" smtClean="0">
                <a:solidFill>
                  <a:schemeClr val="bg1"/>
                </a:solidFill>
                <a:latin typeface="Arial" panose="020B0604020202020204" pitchFamily="34" charset="0"/>
                <a:cs typeface="Arial" panose="020B0604020202020204" pitchFamily="34" charset="0"/>
              </a:rPr>
              <a:t>: Share </a:t>
            </a:r>
            <a:r>
              <a:rPr lang="en-US" sz="2000" dirty="0">
                <a:solidFill>
                  <a:schemeClr val="bg1"/>
                </a:solidFill>
                <a:latin typeface="Arial" panose="020B0604020202020204" pitchFamily="34" charset="0"/>
                <a:cs typeface="Arial" panose="020B0604020202020204" pitchFamily="34" charset="0"/>
              </a:rPr>
              <a:t>resources such as tutorials, online courses, and educational websites that students can use to enhance their digital skills outside of the classroom.</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Celebrate Digital </a:t>
            </a:r>
            <a:r>
              <a:rPr lang="en-US" sz="2000" u="sng" dirty="0" smtClean="0">
                <a:solidFill>
                  <a:schemeClr val="bg1"/>
                </a:solidFill>
                <a:latin typeface="Arial" panose="020B0604020202020204" pitchFamily="34" charset="0"/>
                <a:cs typeface="Arial" panose="020B0604020202020204" pitchFamily="34" charset="0"/>
              </a:rPr>
              <a:t>Achievements</a:t>
            </a:r>
            <a:r>
              <a:rPr lang="en-US" sz="2000" dirty="0" smtClean="0">
                <a:solidFill>
                  <a:schemeClr val="bg1"/>
                </a:solidFill>
                <a:latin typeface="Arial" panose="020B0604020202020204" pitchFamily="34" charset="0"/>
                <a:cs typeface="Arial" panose="020B0604020202020204" pitchFamily="34" charset="0"/>
              </a:rPr>
              <a:t>: Recognize </a:t>
            </a:r>
            <a:r>
              <a:rPr lang="en-US" sz="2000" dirty="0">
                <a:solidFill>
                  <a:schemeClr val="bg1"/>
                </a:solidFill>
                <a:latin typeface="Arial" panose="020B0604020202020204" pitchFamily="34" charset="0"/>
                <a:cs typeface="Arial" panose="020B0604020202020204" pitchFamily="34" charset="0"/>
              </a:rPr>
              <a:t>and celebrate students' achievements in developing digital skills. This positive reinforcement can boost their confidence and motivation to continue learning.</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Parent </a:t>
            </a:r>
            <a:r>
              <a:rPr lang="en-US" sz="2000" u="sng" dirty="0" smtClean="0">
                <a:solidFill>
                  <a:schemeClr val="bg1"/>
                </a:solidFill>
                <a:latin typeface="Arial" panose="020B0604020202020204" pitchFamily="34" charset="0"/>
                <a:cs typeface="Arial" panose="020B0604020202020204" pitchFamily="34" charset="0"/>
              </a:rPr>
              <a:t>Involvement</a:t>
            </a:r>
            <a:r>
              <a:rPr lang="en-US" sz="2000" dirty="0" smtClean="0">
                <a:solidFill>
                  <a:schemeClr val="bg1"/>
                </a:solidFill>
                <a:latin typeface="Arial" panose="020B0604020202020204" pitchFamily="34" charset="0"/>
                <a:cs typeface="Arial" panose="020B0604020202020204" pitchFamily="34" charset="0"/>
              </a:rPr>
              <a:t>: Keep </a:t>
            </a:r>
            <a:r>
              <a:rPr lang="en-US" sz="2000" dirty="0">
                <a:solidFill>
                  <a:schemeClr val="bg1"/>
                </a:solidFill>
                <a:latin typeface="Arial" panose="020B0604020202020204" pitchFamily="34" charset="0"/>
                <a:cs typeface="Arial" panose="020B0604020202020204" pitchFamily="34" charset="0"/>
              </a:rPr>
              <a:t>parents informed about the digital skills being taught in class and provide resources for them to support their child's learning at home. Consider hosting workshops or informational sessions</a:t>
            </a:r>
            <a:r>
              <a:rPr lang="en-US" sz="2000" dirty="0" smtClean="0">
                <a:solidFill>
                  <a:schemeClr val="bg1"/>
                </a:solidFill>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en-US" sz="20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0999325" y="6454379"/>
            <a:ext cx="835224" cy="201185"/>
          </a:xfrm>
          <a:prstGeom prst="rect">
            <a:avLst/>
          </a:prstGeom>
        </p:spPr>
      </p:pic>
    </p:spTree>
    <p:extLst>
      <p:ext uri="{BB962C8B-B14F-4D97-AF65-F5344CB8AC3E}">
        <p14:creationId xmlns:p14="http://schemas.microsoft.com/office/powerpoint/2010/main" val="3044882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543" y="695843"/>
            <a:ext cx="9962996" cy="650240"/>
          </a:xfrm>
        </p:spPr>
        <p:txBody>
          <a:bodyPr>
            <a:normAutofit fontScale="90000"/>
          </a:bodyPr>
          <a:lstStyle/>
          <a:p>
            <a:r>
              <a:rPr lang="en-US" sz="3000"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TPACK </a:t>
            </a:r>
            <a:r>
              <a:rPr lang="en-US" sz="3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Model (Technological Pedagogical Content Knowledge)</a:t>
            </a:r>
            <a:endParaRPr lang="el-GR" sz="3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Rectangle 3"/>
          <p:cNvSpPr/>
          <p:nvPr/>
        </p:nvSpPr>
        <p:spPr>
          <a:xfrm>
            <a:off x="1152044" y="1932370"/>
            <a:ext cx="9901995" cy="4401205"/>
          </a:xfrm>
          <a:prstGeom prst="rect">
            <a:avLst/>
          </a:prstGeom>
          <a:solidFill>
            <a:srgbClr val="F0D6C6"/>
          </a:solidFill>
          <a:ln>
            <a:solidFill>
              <a:srgbClr val="F0D6C6"/>
            </a:solidFill>
          </a:ln>
          <a:scene3d>
            <a:camera prst="orthographicFront"/>
            <a:lightRig rig="threePt" dir="t"/>
          </a:scene3d>
          <a:sp3d>
            <a:bevelT/>
          </a:sp3d>
        </p:spPr>
        <p:txBody>
          <a:bodyPr wrap="square">
            <a:spAutoFit/>
          </a:bodyPr>
          <a:lstStyle/>
          <a:p>
            <a:pPr algn="just"/>
            <a:endParaRPr lang="en-US" sz="2800" dirty="0" smtClean="0">
              <a:solidFill>
                <a:schemeClr val="bg1"/>
              </a:solidFill>
              <a:latin typeface="Arial" panose="020B0604020202020204" pitchFamily="34" charset="0"/>
              <a:cs typeface="Arial" panose="020B0604020202020204" pitchFamily="34" charset="0"/>
            </a:endParaRPr>
          </a:p>
          <a:p>
            <a:pPr algn="just"/>
            <a:r>
              <a:rPr lang="en-US" sz="2800" dirty="0" smtClean="0">
                <a:solidFill>
                  <a:schemeClr val="bg1"/>
                </a:solidFill>
                <a:latin typeface="Arial" panose="020B0604020202020204" pitchFamily="34" charset="0"/>
                <a:cs typeface="Arial" panose="020B0604020202020204" pitchFamily="34" charset="0"/>
              </a:rPr>
              <a:t>The </a:t>
            </a:r>
            <a:r>
              <a:rPr lang="en-US" sz="2800" dirty="0">
                <a:solidFill>
                  <a:schemeClr val="bg1"/>
                </a:solidFill>
                <a:latin typeface="Arial" panose="020B0604020202020204" pitchFamily="34" charset="0"/>
                <a:cs typeface="Arial" panose="020B0604020202020204" pitchFamily="34" charset="0"/>
              </a:rPr>
              <a:t>TPACK Model is a framework that describes the knowledge base that teachers need to effectively integrate technology into their teaching practices. Developed by </a:t>
            </a:r>
            <a:r>
              <a:rPr lang="en-US" sz="2800" dirty="0" err="1">
                <a:solidFill>
                  <a:schemeClr val="bg1"/>
                </a:solidFill>
                <a:latin typeface="Arial" panose="020B0604020202020204" pitchFamily="34" charset="0"/>
                <a:cs typeface="Arial" panose="020B0604020202020204" pitchFamily="34" charset="0"/>
              </a:rPr>
              <a:t>Punya</a:t>
            </a:r>
            <a:r>
              <a:rPr lang="en-US" sz="2800" dirty="0">
                <a:solidFill>
                  <a:schemeClr val="bg1"/>
                </a:solidFill>
                <a:latin typeface="Arial" panose="020B0604020202020204" pitchFamily="34" charset="0"/>
                <a:cs typeface="Arial" panose="020B0604020202020204" pitchFamily="34" charset="0"/>
              </a:rPr>
              <a:t> Mishra and Matthew Koehler in 2006, TPACK recognizes that effective technology integration requires an understanding of three main components: Technological Knowledge (TK), Pedagogical Knowledge (PK), and Content Knowledge (CK</a:t>
            </a:r>
            <a:r>
              <a:rPr lang="en-US" sz="2800" dirty="0" smtClean="0">
                <a:solidFill>
                  <a:schemeClr val="bg1"/>
                </a:solidFill>
                <a:latin typeface="Arial" panose="020B0604020202020204" pitchFamily="34" charset="0"/>
                <a:cs typeface="Arial" panose="020B0604020202020204" pitchFamily="34" charset="0"/>
              </a:rPr>
              <a:t>).</a:t>
            </a:r>
          </a:p>
          <a:p>
            <a:pPr algn="just"/>
            <a:endParaRPr lang="en-US" sz="2800" dirty="0">
              <a:solidFill>
                <a:schemeClr val="bg1"/>
              </a:solidFill>
              <a:latin typeface="Arial" panose="020B0604020202020204" pitchFamily="34" charset="0"/>
              <a:cs typeface="Arial" panose="020B0604020202020204" pitchFamily="34" charset="0"/>
            </a:endParaRPr>
          </a:p>
          <a:p>
            <a:pPr algn="just"/>
            <a:endParaRPr lang="en-US" sz="2800" dirty="0" smtClean="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0803281" y="6454380"/>
            <a:ext cx="835224" cy="201185"/>
          </a:xfrm>
          <a:prstGeom prst="rect">
            <a:avLst/>
          </a:prstGeom>
        </p:spPr>
      </p:pic>
    </p:spTree>
    <p:extLst>
      <p:ext uri="{BB962C8B-B14F-4D97-AF65-F5344CB8AC3E}">
        <p14:creationId xmlns:p14="http://schemas.microsoft.com/office/powerpoint/2010/main" val="458779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057109171"/>
              </p:ext>
            </p:extLst>
          </p:nvPr>
        </p:nvGraphicFramePr>
        <p:xfrm>
          <a:off x="843279" y="1303866"/>
          <a:ext cx="8514081" cy="5235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664343" y="238643"/>
            <a:ext cx="9962996" cy="65024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sz="3000"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The </a:t>
            </a:r>
            <a:r>
              <a:rPr lang="en-US" sz="3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three knowledge components in the TPACK model</a:t>
            </a:r>
            <a:endParaRPr lang="el-GR" sz="3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9" name="Oval 8"/>
          <p:cNvSpPr/>
          <p:nvPr/>
        </p:nvSpPr>
        <p:spPr>
          <a:xfrm>
            <a:off x="9500433" y="2626243"/>
            <a:ext cx="2546218" cy="2260717"/>
          </a:xfrm>
          <a:prstGeom prst="ellipse">
            <a:avLst/>
          </a:prstGeom>
          <a:solidFill>
            <a:srgbClr val="FFCB25"/>
          </a:solidFill>
          <a:ln>
            <a:solidFill>
              <a:srgbClr val="FFCB2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The TPACK model suggests that the effective integration of technology occurs at the intersection of these three knowledge areas. </a:t>
            </a:r>
            <a:endParaRPr lang="el-GR" sz="14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7"/>
          <a:stretch>
            <a:fillRect/>
          </a:stretch>
        </p:blipFill>
        <p:spPr>
          <a:xfrm>
            <a:off x="11058462" y="6439061"/>
            <a:ext cx="835224" cy="201185"/>
          </a:xfrm>
          <a:prstGeom prst="rect">
            <a:avLst/>
          </a:prstGeom>
        </p:spPr>
      </p:pic>
    </p:spTree>
    <p:extLst>
      <p:ext uri="{BB962C8B-B14F-4D97-AF65-F5344CB8AC3E}">
        <p14:creationId xmlns:p14="http://schemas.microsoft.com/office/powerpoint/2010/main" val="3625759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570797160"/>
              </p:ext>
            </p:extLst>
          </p:nvPr>
        </p:nvGraphicFramePr>
        <p:xfrm>
          <a:off x="335279" y="1192106"/>
          <a:ext cx="8514081" cy="5235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501784" y="299603"/>
            <a:ext cx="8591417" cy="65024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sz="3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a:t>
            </a:r>
            <a:r>
              <a:rPr lang="en-US" sz="3000"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ypes </a:t>
            </a:r>
            <a:r>
              <a:rPr lang="en-US" sz="3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of knowledge that teachers should </a:t>
            </a:r>
            <a:r>
              <a:rPr lang="en-US" sz="3000"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possess</a:t>
            </a:r>
            <a:endParaRPr lang="el-GR" sz="3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7"/>
          <a:stretch>
            <a:fillRect/>
          </a:stretch>
        </p:blipFill>
        <p:spPr>
          <a:xfrm>
            <a:off x="9093201" y="2386965"/>
            <a:ext cx="2982624" cy="2846070"/>
          </a:xfrm>
          <a:prstGeom prst="rect">
            <a:avLst/>
          </a:prstGeom>
          <a:scene3d>
            <a:camera prst="orthographicFront"/>
            <a:lightRig rig="threePt" dir="t"/>
          </a:scene3d>
          <a:sp3d>
            <a:bevelT/>
          </a:sp3d>
        </p:spPr>
      </p:pic>
      <p:pic>
        <p:nvPicPr>
          <p:cNvPr id="2" name="Picture 1"/>
          <p:cNvPicPr>
            <a:picLocks noChangeAspect="1"/>
          </p:cNvPicPr>
          <p:nvPr/>
        </p:nvPicPr>
        <p:blipFill>
          <a:blip r:embed="rId8"/>
          <a:stretch>
            <a:fillRect/>
          </a:stretch>
        </p:blipFill>
        <p:spPr>
          <a:xfrm>
            <a:off x="10909606" y="6427894"/>
            <a:ext cx="835224" cy="201185"/>
          </a:xfrm>
          <a:prstGeom prst="rect">
            <a:avLst/>
          </a:prstGeom>
        </p:spPr>
      </p:pic>
    </p:spTree>
    <p:extLst>
      <p:ext uri="{BB962C8B-B14F-4D97-AF65-F5344CB8AC3E}">
        <p14:creationId xmlns:p14="http://schemas.microsoft.com/office/powerpoint/2010/main" val="410004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9161" y="271398"/>
            <a:ext cx="7966554" cy="956153"/>
          </a:xfrm>
        </p:spPr>
        <p:txBody>
          <a:bodyPr>
            <a:normAutofit/>
          </a:bodyPr>
          <a:lstStyle/>
          <a:p>
            <a:r>
              <a:rPr lang="en-US"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Different </a:t>
            </a:r>
            <a:r>
              <a:rPr lang="en-US"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Types of Digital Technology</a:t>
            </a:r>
            <a:endParaRPr lang="el-GR"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1414432623"/>
              </p:ext>
            </p:extLst>
          </p:nvPr>
        </p:nvGraphicFramePr>
        <p:xfrm>
          <a:off x="1869161" y="1227551"/>
          <a:ext cx="9078587" cy="5419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11174948" y="6546206"/>
            <a:ext cx="835224" cy="201185"/>
          </a:xfrm>
          <a:prstGeom prst="rect">
            <a:avLst/>
          </a:prstGeom>
        </p:spPr>
      </p:pic>
    </p:spTree>
    <p:extLst>
      <p:ext uri="{BB962C8B-B14F-4D97-AF65-F5344CB8AC3E}">
        <p14:creationId xmlns:p14="http://schemas.microsoft.com/office/powerpoint/2010/main" val="3841793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423" y="218323"/>
            <a:ext cx="6041257" cy="650240"/>
          </a:xfrm>
        </p:spPr>
        <p:txBody>
          <a:bodyPr>
            <a:normAutofit/>
          </a:bodyPr>
          <a:lstStyle/>
          <a:p>
            <a:r>
              <a:rPr lang="en-US"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TPACK </a:t>
            </a:r>
            <a:r>
              <a:rPr lang="en-US"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in STEM education</a:t>
            </a:r>
            <a:endParaRPr lang="el-GR"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Rectangle 3"/>
          <p:cNvSpPr/>
          <p:nvPr/>
        </p:nvSpPr>
        <p:spPr>
          <a:xfrm>
            <a:off x="1050444" y="1081923"/>
            <a:ext cx="9901995" cy="5324535"/>
          </a:xfrm>
          <a:prstGeom prst="rect">
            <a:avLst/>
          </a:prstGeom>
          <a:solidFill>
            <a:srgbClr val="FBCBF5"/>
          </a:solidFill>
          <a:ln>
            <a:solidFill>
              <a:srgbClr val="F79BEC"/>
            </a:solidFill>
          </a:ln>
          <a:scene3d>
            <a:camera prst="orthographicFront"/>
            <a:lightRig rig="threePt" dir="t"/>
          </a:scene3d>
          <a:sp3d>
            <a:bevelT/>
          </a:sp3d>
        </p:spPr>
        <p:txBody>
          <a:bodyPr wrap="square">
            <a:spAutoFit/>
          </a:bodyPr>
          <a:lstStyle/>
          <a:p>
            <a:pPr algn="just"/>
            <a:r>
              <a:rPr lang="en-US" sz="2000" dirty="0" err="1">
                <a:solidFill>
                  <a:schemeClr val="bg1"/>
                </a:solidFill>
                <a:latin typeface="Arial" panose="020B0604020202020204" pitchFamily="34" charset="0"/>
                <a:cs typeface="Arial" panose="020B0604020202020204" pitchFamily="34" charset="0"/>
              </a:rPr>
              <a:t>Niess</a:t>
            </a:r>
            <a:r>
              <a:rPr lang="en-US" sz="2000" dirty="0">
                <a:solidFill>
                  <a:schemeClr val="bg1"/>
                </a:solidFill>
                <a:latin typeface="Arial" panose="020B0604020202020204" pitchFamily="34" charset="0"/>
                <a:cs typeface="Arial" panose="020B0604020202020204" pitchFamily="34" charset="0"/>
              </a:rPr>
              <a:t> et al (2007), proposed a TPACK developmental model for guiding teachers to integrate technology into their teaching. They found that when teachers learn how to integrate a particular technology in teaching, they go through a five-stage developmental process:</a:t>
            </a:r>
          </a:p>
          <a:p>
            <a:pPr algn="just"/>
            <a:r>
              <a:rPr lang="en-US" sz="2000" dirty="0">
                <a:solidFill>
                  <a:schemeClr val="bg1"/>
                </a:solidFill>
                <a:latin typeface="Arial" panose="020B0604020202020204" pitchFamily="34" charset="0"/>
                <a:cs typeface="Arial" panose="020B0604020202020204" pitchFamily="34" charset="0"/>
              </a:rPr>
              <a:t>1. </a:t>
            </a:r>
            <a:r>
              <a:rPr lang="en-US" sz="2000" u="sng" dirty="0">
                <a:solidFill>
                  <a:schemeClr val="bg1"/>
                </a:solidFill>
                <a:latin typeface="Arial" panose="020B0604020202020204" pitchFamily="34" charset="0"/>
                <a:cs typeface="Arial" panose="020B0604020202020204" pitchFamily="34" charset="0"/>
              </a:rPr>
              <a:t>Recognizing (knowledge):</a:t>
            </a:r>
            <a:r>
              <a:rPr lang="en-US" sz="2000" dirty="0">
                <a:solidFill>
                  <a:schemeClr val="bg1"/>
                </a:solidFill>
                <a:latin typeface="Arial" panose="020B0604020202020204" pitchFamily="34" charset="0"/>
                <a:cs typeface="Arial" panose="020B0604020202020204" pitchFamily="34" charset="0"/>
              </a:rPr>
              <a:t> In this process, teachers recognize if they can use certain technology and its alignment with their teaching subject.</a:t>
            </a:r>
          </a:p>
          <a:p>
            <a:pPr algn="just"/>
            <a:r>
              <a:rPr lang="en-US" sz="2000" dirty="0">
                <a:solidFill>
                  <a:schemeClr val="bg1"/>
                </a:solidFill>
                <a:latin typeface="Arial" panose="020B0604020202020204" pitchFamily="34" charset="0"/>
                <a:cs typeface="Arial" panose="020B0604020202020204" pitchFamily="34" charset="0"/>
              </a:rPr>
              <a:t>2. </a:t>
            </a:r>
            <a:r>
              <a:rPr lang="en-US" sz="2000" u="sng" dirty="0">
                <a:solidFill>
                  <a:schemeClr val="bg1"/>
                </a:solidFill>
                <a:latin typeface="Arial" panose="020B0604020202020204" pitchFamily="34" charset="0"/>
                <a:cs typeface="Arial" panose="020B0604020202020204" pitchFamily="34" charset="0"/>
              </a:rPr>
              <a:t>Accepting (persuasion):</a:t>
            </a:r>
            <a:r>
              <a:rPr lang="en-US" sz="2000" dirty="0">
                <a:solidFill>
                  <a:schemeClr val="bg1"/>
                </a:solidFill>
                <a:latin typeface="Arial" panose="020B0604020202020204" pitchFamily="34" charset="0"/>
                <a:cs typeface="Arial" panose="020B0604020202020204" pitchFamily="34" charset="0"/>
              </a:rPr>
              <a:t> In this process, teachers form a favorable or unfavorable attitude toward teaching and learning specific content topics with appropriate technology.</a:t>
            </a:r>
          </a:p>
          <a:p>
            <a:pPr algn="just"/>
            <a:r>
              <a:rPr lang="en-US" sz="2000" dirty="0">
                <a:solidFill>
                  <a:schemeClr val="bg1"/>
                </a:solidFill>
                <a:latin typeface="Arial" panose="020B0604020202020204" pitchFamily="34" charset="0"/>
                <a:cs typeface="Arial" panose="020B0604020202020204" pitchFamily="34" charset="0"/>
              </a:rPr>
              <a:t>3. </a:t>
            </a:r>
            <a:r>
              <a:rPr lang="en-US" sz="2000" u="sng" dirty="0">
                <a:solidFill>
                  <a:schemeClr val="bg1"/>
                </a:solidFill>
                <a:latin typeface="Arial" panose="020B0604020202020204" pitchFamily="34" charset="0"/>
                <a:cs typeface="Arial" panose="020B0604020202020204" pitchFamily="34" charset="0"/>
              </a:rPr>
              <a:t>Adapting (decision):</a:t>
            </a:r>
            <a:r>
              <a:rPr lang="en-US" sz="2000" dirty="0">
                <a:solidFill>
                  <a:schemeClr val="bg1"/>
                </a:solidFill>
                <a:latin typeface="Arial" panose="020B0604020202020204" pitchFamily="34" charset="0"/>
                <a:cs typeface="Arial" panose="020B0604020202020204" pitchFamily="34" charset="0"/>
              </a:rPr>
              <a:t> In this process, teachers engage in activities that lead to a choice to adopt or reject teaching and learning specific content topics with appropriate technology.</a:t>
            </a:r>
          </a:p>
          <a:p>
            <a:pPr algn="just"/>
            <a:r>
              <a:rPr lang="en-US" sz="2000" dirty="0">
                <a:solidFill>
                  <a:schemeClr val="bg1"/>
                </a:solidFill>
                <a:latin typeface="Arial" panose="020B0604020202020204" pitchFamily="34" charset="0"/>
                <a:cs typeface="Arial" panose="020B0604020202020204" pitchFamily="34" charset="0"/>
              </a:rPr>
              <a:t>4. </a:t>
            </a:r>
            <a:r>
              <a:rPr lang="en-US" sz="2000" u="sng" dirty="0">
                <a:solidFill>
                  <a:schemeClr val="bg1"/>
                </a:solidFill>
                <a:latin typeface="Arial" panose="020B0604020202020204" pitchFamily="34" charset="0"/>
                <a:cs typeface="Arial" panose="020B0604020202020204" pitchFamily="34" charset="0"/>
              </a:rPr>
              <a:t>Exploring (implementation)</a:t>
            </a:r>
            <a:r>
              <a:rPr lang="en-US" sz="2000" dirty="0">
                <a:solidFill>
                  <a:schemeClr val="bg1"/>
                </a:solidFill>
                <a:latin typeface="Arial" panose="020B0604020202020204" pitchFamily="34" charset="0"/>
                <a:cs typeface="Arial" panose="020B0604020202020204" pitchFamily="34" charset="0"/>
              </a:rPr>
              <a:t>: In this process, teachers actively integrate teaching and learning of specific content topics with appropriate technology.</a:t>
            </a:r>
          </a:p>
          <a:p>
            <a:pPr algn="just"/>
            <a:r>
              <a:rPr lang="en-US" sz="2000" dirty="0">
                <a:solidFill>
                  <a:schemeClr val="bg1"/>
                </a:solidFill>
                <a:latin typeface="Arial" panose="020B0604020202020204" pitchFamily="34" charset="0"/>
                <a:cs typeface="Arial" panose="020B0604020202020204" pitchFamily="34" charset="0"/>
              </a:rPr>
              <a:t>5. </a:t>
            </a:r>
            <a:r>
              <a:rPr lang="en-US" sz="2000" u="sng" dirty="0">
                <a:solidFill>
                  <a:schemeClr val="bg1"/>
                </a:solidFill>
                <a:latin typeface="Arial" panose="020B0604020202020204" pitchFamily="34" charset="0"/>
                <a:cs typeface="Arial" panose="020B0604020202020204" pitchFamily="34" charset="0"/>
              </a:rPr>
              <a:t>Advancing (confirmation):</a:t>
            </a:r>
            <a:r>
              <a:rPr lang="en-US" sz="2000" dirty="0">
                <a:solidFill>
                  <a:schemeClr val="bg1"/>
                </a:solidFill>
                <a:latin typeface="Arial" panose="020B0604020202020204" pitchFamily="34" charset="0"/>
                <a:cs typeface="Arial" panose="020B0604020202020204" pitchFamily="34" charset="0"/>
              </a:rPr>
              <a:t> In this process, teachers redesign the curricula and evaluate the results of the decision to integrate teaching and learning specific content topics with appropriate technology.</a:t>
            </a:r>
          </a:p>
        </p:txBody>
      </p:sp>
      <p:pic>
        <p:nvPicPr>
          <p:cNvPr id="3" name="Picture 2"/>
          <p:cNvPicPr>
            <a:picLocks noChangeAspect="1"/>
          </p:cNvPicPr>
          <p:nvPr/>
        </p:nvPicPr>
        <p:blipFill>
          <a:blip r:embed="rId2"/>
          <a:stretch>
            <a:fillRect/>
          </a:stretch>
        </p:blipFill>
        <p:spPr>
          <a:xfrm>
            <a:off x="11090360" y="6496909"/>
            <a:ext cx="835224" cy="201185"/>
          </a:xfrm>
          <a:prstGeom prst="rect">
            <a:avLst/>
          </a:prstGeom>
        </p:spPr>
      </p:pic>
    </p:spTree>
    <p:extLst>
      <p:ext uri="{BB962C8B-B14F-4D97-AF65-F5344CB8AC3E}">
        <p14:creationId xmlns:p14="http://schemas.microsoft.com/office/powerpoint/2010/main" val="3625036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866" y="218323"/>
            <a:ext cx="6752436" cy="650240"/>
          </a:xfrm>
        </p:spPr>
        <p:txBody>
          <a:bodyPr>
            <a:normAutofit/>
          </a:bodyPr>
          <a:lstStyle/>
          <a:p>
            <a:r>
              <a:rPr lang="en-US" sz="3200"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Digital </a:t>
            </a:r>
            <a:r>
              <a:rPr lang="en-US" sz="32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tools examples for students</a:t>
            </a:r>
            <a:endParaRPr lang="el-GR" sz="32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Rectangle 3"/>
          <p:cNvSpPr/>
          <p:nvPr/>
        </p:nvSpPr>
        <p:spPr>
          <a:xfrm>
            <a:off x="1020005" y="868563"/>
            <a:ext cx="10286158" cy="5632311"/>
          </a:xfrm>
          <a:prstGeom prst="rect">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a:sp3d>
        </p:spPr>
        <p:txBody>
          <a:bodyPr wrap="square">
            <a:spAutoFit/>
          </a:bodyPr>
          <a:lstStyle/>
          <a:p>
            <a:pPr marL="342900" indent="-342900" algn="just">
              <a:buFont typeface="Wingdings" panose="05000000000000000000" pitchFamily="2" charset="2"/>
              <a:buChar char="Ø"/>
            </a:pPr>
            <a:endParaRPr lang="en-US" sz="2000" u="sng" dirty="0" smtClean="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Google Workspace (formerly G </a:t>
            </a:r>
            <a:r>
              <a:rPr lang="en-US" sz="2000" u="sng" dirty="0" smtClean="0">
                <a:solidFill>
                  <a:schemeClr val="bg1"/>
                </a:solidFill>
                <a:latin typeface="Arial" panose="020B0604020202020204" pitchFamily="34" charset="0"/>
                <a:cs typeface="Arial" panose="020B0604020202020204" pitchFamily="34" charset="0"/>
              </a:rPr>
              <a:t>Suite):</a:t>
            </a:r>
            <a:r>
              <a:rPr lang="en-US" sz="2000" dirty="0" smtClean="0">
                <a:solidFill>
                  <a:schemeClr val="bg1"/>
                </a:solidFill>
                <a:latin typeface="Arial" panose="020B0604020202020204" pitchFamily="34" charset="0"/>
                <a:cs typeface="Arial" panose="020B0604020202020204" pitchFamily="34" charset="0"/>
              </a:rPr>
              <a:t> Includes </a:t>
            </a:r>
            <a:r>
              <a:rPr lang="en-US" sz="2000" dirty="0">
                <a:solidFill>
                  <a:schemeClr val="bg1"/>
                </a:solidFill>
                <a:latin typeface="Arial" panose="020B0604020202020204" pitchFamily="34" charset="0"/>
                <a:cs typeface="Arial" panose="020B0604020202020204" pitchFamily="34" charset="0"/>
              </a:rPr>
              <a:t>tools like Google Docs, Google Sheets, Google Slides, and Google Drive for collaborative document creation, spreadsheets, presentations, and cloud storage.</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Microsoft Office </a:t>
            </a:r>
            <a:r>
              <a:rPr lang="en-US" sz="2000" u="sng" dirty="0" smtClean="0">
                <a:solidFill>
                  <a:schemeClr val="bg1"/>
                </a:solidFill>
                <a:latin typeface="Arial" panose="020B0604020202020204" pitchFamily="34" charset="0"/>
                <a:cs typeface="Arial" panose="020B0604020202020204" pitchFamily="34" charset="0"/>
              </a:rPr>
              <a:t>365:</a:t>
            </a:r>
            <a:r>
              <a:rPr lang="en-US" sz="2000" dirty="0" smtClean="0">
                <a:solidFill>
                  <a:schemeClr val="bg1"/>
                </a:solidFill>
                <a:latin typeface="Arial" panose="020B0604020202020204" pitchFamily="34" charset="0"/>
                <a:cs typeface="Arial" panose="020B0604020202020204" pitchFamily="34" charset="0"/>
              </a:rPr>
              <a:t> Offers </a:t>
            </a:r>
            <a:r>
              <a:rPr lang="en-US" sz="2000" dirty="0">
                <a:solidFill>
                  <a:schemeClr val="bg1"/>
                </a:solidFill>
                <a:latin typeface="Arial" panose="020B0604020202020204" pitchFamily="34" charset="0"/>
                <a:cs typeface="Arial" panose="020B0604020202020204" pitchFamily="34" charset="0"/>
              </a:rPr>
              <a:t>applications such as Microsoft Word, Excel, PowerPoint, and OneDrive, providing similar functionalities to Google Workspace.</a:t>
            </a:r>
          </a:p>
          <a:p>
            <a:pPr marL="342900" indent="-342900" algn="just">
              <a:buFont typeface="Wingdings" panose="05000000000000000000" pitchFamily="2" charset="2"/>
              <a:buChar char="Ø"/>
            </a:pPr>
            <a:r>
              <a:rPr lang="en-US" sz="2000" u="sng" dirty="0" smtClean="0">
                <a:solidFill>
                  <a:schemeClr val="bg1"/>
                </a:solidFill>
                <a:latin typeface="Arial" panose="020B0604020202020204" pitchFamily="34" charset="0"/>
                <a:cs typeface="Arial" panose="020B0604020202020204" pitchFamily="34" charset="0"/>
              </a:rPr>
              <a:t>Quizlet:</a:t>
            </a:r>
            <a:r>
              <a:rPr lang="en-US" sz="2000" dirty="0" smtClean="0">
                <a:solidFill>
                  <a:schemeClr val="bg1"/>
                </a:solidFill>
                <a:latin typeface="Arial" panose="020B0604020202020204" pitchFamily="34" charset="0"/>
                <a:cs typeface="Arial" panose="020B0604020202020204" pitchFamily="34" charset="0"/>
              </a:rPr>
              <a:t> A </a:t>
            </a:r>
            <a:r>
              <a:rPr lang="en-US" sz="2000" dirty="0">
                <a:solidFill>
                  <a:schemeClr val="bg1"/>
                </a:solidFill>
                <a:latin typeface="Arial" panose="020B0604020202020204" pitchFamily="34" charset="0"/>
                <a:cs typeface="Arial" panose="020B0604020202020204" pitchFamily="34" charset="0"/>
              </a:rPr>
              <a:t>platform for creating and studying flashcards, quizzes, and games to aid in memorization and review of various subjects.</a:t>
            </a:r>
          </a:p>
          <a:p>
            <a:pPr marL="342900" indent="-342900" algn="just">
              <a:buFont typeface="Wingdings" panose="05000000000000000000" pitchFamily="2" charset="2"/>
              <a:buChar char="Ø"/>
            </a:pPr>
            <a:r>
              <a:rPr lang="en-US" sz="2000" u="sng" dirty="0" err="1" smtClean="0">
                <a:solidFill>
                  <a:schemeClr val="bg1"/>
                </a:solidFill>
                <a:latin typeface="Arial" panose="020B0604020202020204" pitchFamily="34" charset="0"/>
                <a:cs typeface="Arial" panose="020B0604020202020204" pitchFamily="34" charset="0"/>
              </a:rPr>
              <a:t>Kahoot</a:t>
            </a:r>
            <a:r>
              <a:rPr lang="en-US" sz="2000" u="sng" dirty="0" smtClean="0">
                <a:solidFill>
                  <a:schemeClr val="bg1"/>
                </a:solidFill>
                <a:latin typeface="Arial" panose="020B0604020202020204" pitchFamily="34" charset="0"/>
                <a:cs typeface="Arial" panose="020B0604020202020204" pitchFamily="34" charset="0"/>
              </a:rPr>
              <a:t>!:</a:t>
            </a:r>
            <a:r>
              <a:rPr lang="en-US" sz="2000" dirty="0" smtClean="0">
                <a:solidFill>
                  <a:schemeClr val="bg1"/>
                </a:solidFill>
                <a:latin typeface="Arial" panose="020B0604020202020204" pitchFamily="34" charset="0"/>
                <a:cs typeface="Arial" panose="020B0604020202020204" pitchFamily="34" charset="0"/>
              </a:rPr>
              <a:t> A </a:t>
            </a:r>
            <a:r>
              <a:rPr lang="en-US" sz="2000" dirty="0">
                <a:solidFill>
                  <a:schemeClr val="bg1"/>
                </a:solidFill>
                <a:latin typeface="Arial" panose="020B0604020202020204" pitchFamily="34" charset="0"/>
                <a:cs typeface="Arial" panose="020B0604020202020204" pitchFamily="34" charset="0"/>
              </a:rPr>
              <a:t>game-based learning platform that turns quizzes into interactive games, promoting engagement and participation in the classroom.</a:t>
            </a:r>
          </a:p>
          <a:p>
            <a:pPr marL="342900" indent="-342900" algn="just">
              <a:buFont typeface="Wingdings" panose="05000000000000000000" pitchFamily="2" charset="2"/>
              <a:buChar char="Ø"/>
            </a:pPr>
            <a:r>
              <a:rPr lang="en-US" sz="2000" u="sng" dirty="0" err="1" smtClean="0">
                <a:solidFill>
                  <a:schemeClr val="bg1"/>
                </a:solidFill>
                <a:latin typeface="Arial" panose="020B0604020202020204" pitchFamily="34" charset="0"/>
                <a:cs typeface="Arial" panose="020B0604020202020204" pitchFamily="34" charset="0"/>
              </a:rPr>
              <a:t>Padlet</a:t>
            </a:r>
            <a:r>
              <a:rPr lang="en-US" sz="2000" dirty="0" smtClean="0">
                <a:solidFill>
                  <a:schemeClr val="bg1"/>
                </a:solidFill>
                <a:latin typeface="Arial" panose="020B0604020202020204" pitchFamily="34" charset="0"/>
                <a:cs typeface="Arial" panose="020B0604020202020204" pitchFamily="34" charset="0"/>
              </a:rPr>
              <a:t>: A </a:t>
            </a:r>
            <a:r>
              <a:rPr lang="en-US" sz="2000" dirty="0">
                <a:solidFill>
                  <a:schemeClr val="bg1"/>
                </a:solidFill>
                <a:latin typeface="Arial" panose="020B0604020202020204" pitchFamily="34" charset="0"/>
                <a:cs typeface="Arial" panose="020B0604020202020204" pitchFamily="34" charset="0"/>
              </a:rPr>
              <a:t>virtual wall for collaborative projects, presentations, and brainstorming where students can add text, images, links, and other content</a:t>
            </a:r>
            <a:r>
              <a:rPr lang="en-US" sz="2000" dirty="0" smtClean="0">
                <a:solidFill>
                  <a:schemeClr val="bg1"/>
                </a:solidFill>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r>
              <a:rPr lang="en-US" sz="2000" u="sng" dirty="0" smtClean="0">
                <a:solidFill>
                  <a:schemeClr val="bg1"/>
                </a:solidFill>
                <a:latin typeface="Arial" panose="020B0604020202020204" pitchFamily="34" charset="0"/>
                <a:cs typeface="Arial" panose="020B0604020202020204" pitchFamily="34" charset="0"/>
              </a:rPr>
              <a:t>Prezi:</a:t>
            </a:r>
            <a:r>
              <a:rPr lang="en-US" sz="2000" dirty="0" smtClean="0">
                <a:solidFill>
                  <a:schemeClr val="bg1"/>
                </a:solidFill>
                <a:latin typeface="Arial" panose="020B0604020202020204" pitchFamily="34" charset="0"/>
                <a:cs typeface="Arial" panose="020B0604020202020204" pitchFamily="34" charset="0"/>
              </a:rPr>
              <a:t> An </a:t>
            </a:r>
            <a:r>
              <a:rPr lang="en-US" sz="2000" dirty="0">
                <a:solidFill>
                  <a:schemeClr val="bg1"/>
                </a:solidFill>
                <a:latin typeface="Arial" panose="020B0604020202020204" pitchFamily="34" charset="0"/>
                <a:cs typeface="Arial" panose="020B0604020202020204" pitchFamily="34" charset="0"/>
              </a:rPr>
              <a:t>alternative to traditional slide-based presentations, allowing for dynamic and non-linear presentations to enhance visual storytelling.</a:t>
            </a:r>
          </a:p>
          <a:p>
            <a:pPr marL="342900" indent="-342900" algn="just">
              <a:buFont typeface="Wingdings" panose="05000000000000000000" pitchFamily="2" charset="2"/>
              <a:buChar char="Ø"/>
            </a:pPr>
            <a:r>
              <a:rPr lang="en-US" sz="2000" u="sng" dirty="0" err="1" smtClean="0">
                <a:solidFill>
                  <a:schemeClr val="bg1"/>
                </a:solidFill>
                <a:latin typeface="Arial" panose="020B0604020202020204" pitchFamily="34" charset="0"/>
                <a:cs typeface="Arial" panose="020B0604020202020204" pitchFamily="34" charset="0"/>
              </a:rPr>
              <a:t>Flipgrid</a:t>
            </a:r>
            <a:r>
              <a:rPr lang="en-US" sz="2000" u="sng" dirty="0" smtClean="0">
                <a:solidFill>
                  <a:schemeClr val="bg1"/>
                </a:solidFill>
                <a:latin typeface="Arial" panose="020B0604020202020204" pitchFamily="34" charset="0"/>
                <a:cs typeface="Arial" panose="020B0604020202020204" pitchFamily="34" charset="0"/>
              </a:rPr>
              <a:t>:</a:t>
            </a:r>
            <a:r>
              <a:rPr lang="en-US" sz="2000" dirty="0" smtClean="0">
                <a:solidFill>
                  <a:schemeClr val="bg1"/>
                </a:solidFill>
                <a:latin typeface="Arial" panose="020B0604020202020204" pitchFamily="34" charset="0"/>
                <a:cs typeface="Arial" panose="020B0604020202020204" pitchFamily="34" charset="0"/>
              </a:rPr>
              <a:t> A </a:t>
            </a:r>
            <a:r>
              <a:rPr lang="en-US" sz="2000" dirty="0">
                <a:solidFill>
                  <a:schemeClr val="bg1"/>
                </a:solidFill>
                <a:latin typeface="Arial" panose="020B0604020202020204" pitchFamily="34" charset="0"/>
                <a:cs typeface="Arial" panose="020B0604020202020204" pitchFamily="34" charset="0"/>
              </a:rPr>
              <a:t>video discussion platform that enables students to record and share short video responses, fostering engagement and communication.</a:t>
            </a:r>
          </a:p>
          <a:p>
            <a:pPr marL="342900" indent="-342900" algn="just">
              <a:buFont typeface="Wingdings" panose="05000000000000000000" pitchFamily="2" charset="2"/>
              <a:buChar char="Ø"/>
            </a:pPr>
            <a:endParaRPr lang="en-US" sz="2000" dirty="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en-US" sz="20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1132890" y="6581969"/>
            <a:ext cx="835224" cy="201185"/>
          </a:xfrm>
          <a:prstGeom prst="rect">
            <a:avLst/>
          </a:prstGeom>
        </p:spPr>
      </p:pic>
    </p:spTree>
    <p:extLst>
      <p:ext uri="{BB962C8B-B14F-4D97-AF65-F5344CB8AC3E}">
        <p14:creationId xmlns:p14="http://schemas.microsoft.com/office/powerpoint/2010/main" val="17568557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866" y="218323"/>
            <a:ext cx="6752436" cy="650240"/>
          </a:xfrm>
        </p:spPr>
        <p:txBody>
          <a:bodyPr>
            <a:normAutofit/>
          </a:bodyPr>
          <a:lstStyle/>
          <a:p>
            <a:r>
              <a:rPr lang="en-US" sz="3200"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Digital </a:t>
            </a:r>
            <a:r>
              <a:rPr lang="en-US" sz="32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tools examples for students</a:t>
            </a:r>
            <a:endParaRPr lang="el-GR" sz="32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Rectangle 3"/>
          <p:cNvSpPr/>
          <p:nvPr/>
        </p:nvSpPr>
        <p:spPr>
          <a:xfrm>
            <a:off x="1020005" y="868563"/>
            <a:ext cx="10286158" cy="5632311"/>
          </a:xfrm>
          <a:prstGeom prst="rect">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a:sp3d>
        </p:spPr>
        <p:txBody>
          <a:bodyPr wrap="square">
            <a:spAutoFit/>
          </a:bodyPr>
          <a:lstStyle/>
          <a:p>
            <a:pPr marL="342900" indent="-342900" algn="just">
              <a:buFont typeface="Wingdings" panose="05000000000000000000" pitchFamily="2" charset="2"/>
              <a:buChar char="Ø"/>
            </a:pPr>
            <a:r>
              <a:rPr lang="en-US" sz="2000" u="sng" dirty="0" err="1" smtClean="0">
                <a:solidFill>
                  <a:schemeClr val="bg1"/>
                </a:solidFill>
                <a:latin typeface="Arial" panose="020B0604020202020204" pitchFamily="34" charset="0"/>
                <a:cs typeface="Arial" panose="020B0604020202020204" pitchFamily="34" charset="0"/>
              </a:rPr>
              <a:t>Canva</a:t>
            </a:r>
            <a:r>
              <a:rPr lang="en-US" sz="2000" dirty="0" smtClean="0">
                <a:solidFill>
                  <a:schemeClr val="bg1"/>
                </a:solidFill>
                <a:latin typeface="Arial" panose="020B0604020202020204" pitchFamily="34" charset="0"/>
                <a:cs typeface="Arial" panose="020B0604020202020204" pitchFamily="34" charset="0"/>
              </a:rPr>
              <a:t>: A </a:t>
            </a:r>
            <a:r>
              <a:rPr lang="en-US" sz="2000" dirty="0">
                <a:solidFill>
                  <a:schemeClr val="bg1"/>
                </a:solidFill>
                <a:latin typeface="Arial" panose="020B0604020202020204" pitchFamily="34" charset="0"/>
                <a:cs typeface="Arial" panose="020B0604020202020204" pitchFamily="34" charset="0"/>
              </a:rPr>
              <a:t>graphic design tool that allows students to create visually appealing presentations, posters, infographics, and other design projects.</a:t>
            </a:r>
          </a:p>
          <a:p>
            <a:pPr marL="342900" indent="-342900" algn="just">
              <a:buFont typeface="Wingdings" panose="05000000000000000000" pitchFamily="2" charset="2"/>
              <a:buChar char="Ø"/>
            </a:pPr>
            <a:r>
              <a:rPr lang="en-US" sz="2000" u="sng" dirty="0" smtClean="0">
                <a:solidFill>
                  <a:schemeClr val="bg1"/>
                </a:solidFill>
                <a:latin typeface="Arial" panose="020B0604020202020204" pitchFamily="34" charset="0"/>
                <a:cs typeface="Arial" panose="020B0604020202020204" pitchFamily="34" charset="0"/>
              </a:rPr>
              <a:t>Scratch</a:t>
            </a:r>
            <a:r>
              <a:rPr lang="en-US" sz="2000" dirty="0" smtClean="0">
                <a:solidFill>
                  <a:schemeClr val="bg1"/>
                </a:solidFill>
                <a:latin typeface="Arial" panose="020B0604020202020204" pitchFamily="34" charset="0"/>
                <a:cs typeface="Arial" panose="020B0604020202020204" pitchFamily="34" charset="0"/>
              </a:rPr>
              <a:t>: A </a:t>
            </a:r>
            <a:r>
              <a:rPr lang="en-US" sz="2000" dirty="0">
                <a:solidFill>
                  <a:schemeClr val="bg1"/>
                </a:solidFill>
                <a:latin typeface="Arial" panose="020B0604020202020204" pitchFamily="34" charset="0"/>
                <a:cs typeface="Arial" panose="020B0604020202020204" pitchFamily="34" charset="0"/>
              </a:rPr>
              <a:t>block-based visual programming language that introduces students to coding and encourages creativity in developing interactive stories, games, and animations.</a:t>
            </a:r>
          </a:p>
          <a:p>
            <a:pPr marL="342900" indent="-342900" algn="just">
              <a:buFont typeface="Wingdings" panose="05000000000000000000" pitchFamily="2" charset="2"/>
              <a:buChar char="Ø"/>
            </a:pPr>
            <a:r>
              <a:rPr lang="en-US" sz="2000" u="sng" dirty="0" err="1" smtClean="0">
                <a:solidFill>
                  <a:schemeClr val="bg1"/>
                </a:solidFill>
                <a:latin typeface="Arial" panose="020B0604020202020204" pitchFamily="34" charset="0"/>
                <a:cs typeface="Arial" panose="020B0604020202020204" pitchFamily="34" charset="0"/>
              </a:rPr>
              <a:t>Desmos</a:t>
            </a:r>
            <a:r>
              <a:rPr lang="en-US" sz="2000" u="sng" dirty="0" smtClean="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A </a:t>
            </a:r>
            <a:r>
              <a:rPr lang="en-US" sz="2000" dirty="0">
                <a:solidFill>
                  <a:schemeClr val="bg1"/>
                </a:solidFill>
                <a:latin typeface="Arial" panose="020B0604020202020204" pitchFamily="34" charset="0"/>
                <a:cs typeface="Arial" panose="020B0604020202020204" pitchFamily="34" charset="0"/>
              </a:rPr>
              <a:t>graphing calculator tool that helps students visualize mathematical concepts and explore graphs.</a:t>
            </a:r>
          </a:p>
          <a:p>
            <a:pPr marL="342900" indent="-342900" algn="just">
              <a:buFont typeface="Wingdings" panose="05000000000000000000" pitchFamily="2" charset="2"/>
              <a:buChar char="Ø"/>
            </a:pPr>
            <a:r>
              <a:rPr lang="en-US" sz="2000" u="sng" dirty="0" err="1" smtClean="0">
                <a:solidFill>
                  <a:schemeClr val="bg1"/>
                </a:solidFill>
                <a:latin typeface="Arial" panose="020B0604020202020204" pitchFamily="34" charset="0"/>
                <a:cs typeface="Arial" panose="020B0604020202020204" pitchFamily="34" charset="0"/>
              </a:rPr>
              <a:t>Coggle</a:t>
            </a:r>
            <a:r>
              <a:rPr lang="en-US" sz="2000" u="sng" dirty="0" smtClean="0">
                <a:solidFill>
                  <a:schemeClr val="bg1"/>
                </a:solidFill>
                <a:latin typeface="Arial" panose="020B0604020202020204" pitchFamily="34" charset="0"/>
                <a:cs typeface="Arial" panose="020B0604020202020204" pitchFamily="34" charset="0"/>
              </a:rPr>
              <a:t>:</a:t>
            </a:r>
            <a:r>
              <a:rPr lang="en-US" sz="2000" dirty="0" smtClean="0">
                <a:solidFill>
                  <a:schemeClr val="bg1"/>
                </a:solidFill>
                <a:latin typeface="Arial" panose="020B0604020202020204" pitchFamily="34" charset="0"/>
                <a:cs typeface="Arial" panose="020B0604020202020204" pitchFamily="34" charset="0"/>
              </a:rPr>
              <a:t> A </a:t>
            </a:r>
            <a:r>
              <a:rPr lang="en-US" sz="2000" dirty="0">
                <a:solidFill>
                  <a:schemeClr val="bg1"/>
                </a:solidFill>
                <a:latin typeface="Arial" panose="020B0604020202020204" pitchFamily="34" charset="0"/>
                <a:cs typeface="Arial" panose="020B0604020202020204" pitchFamily="34" charset="0"/>
              </a:rPr>
              <a:t>mind-mapping tool that enables students to create visual diagrams to organize and connect ideas.</a:t>
            </a:r>
          </a:p>
          <a:p>
            <a:pPr marL="342900" indent="-342900" algn="just">
              <a:buFont typeface="Wingdings" panose="05000000000000000000" pitchFamily="2" charset="2"/>
              <a:buChar char="Ø"/>
            </a:pPr>
            <a:r>
              <a:rPr lang="en-US" sz="2000" u="sng" dirty="0" err="1" smtClean="0">
                <a:solidFill>
                  <a:schemeClr val="bg1"/>
                </a:solidFill>
                <a:latin typeface="Arial" panose="020B0604020202020204" pitchFamily="34" charset="0"/>
                <a:cs typeface="Arial" panose="020B0604020202020204" pitchFamily="34" charset="0"/>
              </a:rPr>
              <a:t>Tinkercad</a:t>
            </a:r>
            <a:r>
              <a:rPr lang="en-US" sz="2000" dirty="0" smtClean="0">
                <a:solidFill>
                  <a:schemeClr val="bg1"/>
                </a:solidFill>
                <a:latin typeface="Arial" panose="020B0604020202020204" pitchFamily="34" charset="0"/>
                <a:cs typeface="Arial" panose="020B0604020202020204" pitchFamily="34" charset="0"/>
              </a:rPr>
              <a:t>: A </a:t>
            </a:r>
            <a:r>
              <a:rPr lang="en-US" sz="2000" dirty="0">
                <a:solidFill>
                  <a:schemeClr val="bg1"/>
                </a:solidFill>
                <a:latin typeface="Arial" panose="020B0604020202020204" pitchFamily="34" charset="0"/>
                <a:cs typeface="Arial" panose="020B0604020202020204" pitchFamily="34" charset="0"/>
              </a:rPr>
              <a:t>3D design tool that allows students to create digital designs for 3D printing, helping them explore concepts in STEM subjects.</a:t>
            </a:r>
          </a:p>
          <a:p>
            <a:pPr marL="342900" indent="-342900" algn="just">
              <a:buFont typeface="Wingdings" panose="05000000000000000000" pitchFamily="2" charset="2"/>
              <a:buChar char="Ø"/>
            </a:pPr>
            <a:r>
              <a:rPr lang="en-US" sz="2000" u="sng" dirty="0" err="1" smtClean="0">
                <a:solidFill>
                  <a:schemeClr val="bg1"/>
                </a:solidFill>
                <a:latin typeface="Arial" panose="020B0604020202020204" pitchFamily="34" charset="0"/>
                <a:cs typeface="Arial" panose="020B0604020202020204" pitchFamily="34" charset="0"/>
              </a:rPr>
              <a:t>Duolingo</a:t>
            </a:r>
            <a:r>
              <a:rPr lang="en-US" sz="2000" dirty="0" smtClean="0">
                <a:solidFill>
                  <a:schemeClr val="bg1"/>
                </a:solidFill>
                <a:latin typeface="Arial" panose="020B0604020202020204" pitchFamily="34" charset="0"/>
                <a:cs typeface="Arial" panose="020B0604020202020204" pitchFamily="34" charset="0"/>
              </a:rPr>
              <a:t>: A </a:t>
            </a:r>
            <a:r>
              <a:rPr lang="en-US" sz="2000" dirty="0">
                <a:solidFill>
                  <a:schemeClr val="bg1"/>
                </a:solidFill>
                <a:latin typeface="Arial" panose="020B0604020202020204" pitchFamily="34" charset="0"/>
                <a:cs typeface="Arial" panose="020B0604020202020204" pitchFamily="34" charset="0"/>
              </a:rPr>
              <a:t>language-learning app that gamifies the learning process, making it engaging and interactive for students studying different languages</a:t>
            </a:r>
            <a:r>
              <a:rPr lang="en-US" sz="2000" dirty="0" smtClean="0">
                <a:solidFill>
                  <a:schemeClr val="bg1"/>
                </a:solidFill>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r>
              <a:rPr lang="en-US" sz="2000" u="sng" dirty="0" err="1" smtClean="0">
                <a:solidFill>
                  <a:schemeClr val="bg1"/>
                </a:solidFill>
                <a:latin typeface="Arial" panose="020B0604020202020204" pitchFamily="34" charset="0"/>
                <a:cs typeface="Arial" panose="020B0604020202020204" pitchFamily="34" charset="0"/>
              </a:rPr>
              <a:t>Socrative</a:t>
            </a:r>
            <a:r>
              <a:rPr lang="en-US" sz="2000" dirty="0" smtClean="0">
                <a:solidFill>
                  <a:schemeClr val="bg1"/>
                </a:solidFill>
                <a:latin typeface="Arial" panose="020B0604020202020204" pitchFamily="34" charset="0"/>
                <a:cs typeface="Arial" panose="020B0604020202020204" pitchFamily="34" charset="0"/>
              </a:rPr>
              <a:t>: A </a:t>
            </a:r>
            <a:r>
              <a:rPr lang="en-US" sz="2000" dirty="0">
                <a:solidFill>
                  <a:schemeClr val="bg1"/>
                </a:solidFill>
                <a:latin typeface="Arial" panose="020B0604020202020204" pitchFamily="34" charset="0"/>
                <a:cs typeface="Arial" panose="020B0604020202020204" pitchFamily="34" charset="0"/>
              </a:rPr>
              <a:t>platform for creating quizzes, polls, and assessments to gauge student understanding and promote interactive learning.</a:t>
            </a:r>
          </a:p>
          <a:p>
            <a:pPr marL="342900" indent="-342900" algn="just">
              <a:buFont typeface="Wingdings" panose="05000000000000000000" pitchFamily="2" charset="2"/>
              <a:buChar char="Ø"/>
            </a:pPr>
            <a:r>
              <a:rPr lang="en-US" sz="2000" u="sng" dirty="0" err="1" smtClean="0">
                <a:solidFill>
                  <a:schemeClr val="bg1"/>
                </a:solidFill>
                <a:latin typeface="Arial" panose="020B0604020202020204" pitchFamily="34" charset="0"/>
                <a:cs typeface="Arial" panose="020B0604020202020204" pitchFamily="34" charset="0"/>
              </a:rPr>
              <a:t>Nearpod</a:t>
            </a:r>
            <a:r>
              <a:rPr lang="en-US" sz="2000" dirty="0" smtClean="0">
                <a:solidFill>
                  <a:schemeClr val="bg1"/>
                </a:solidFill>
                <a:latin typeface="Arial" panose="020B0604020202020204" pitchFamily="34" charset="0"/>
                <a:cs typeface="Arial" panose="020B0604020202020204" pitchFamily="34" charset="0"/>
              </a:rPr>
              <a:t>: An </a:t>
            </a:r>
            <a:r>
              <a:rPr lang="en-US" sz="2000" dirty="0">
                <a:solidFill>
                  <a:schemeClr val="bg1"/>
                </a:solidFill>
                <a:latin typeface="Arial" panose="020B0604020202020204" pitchFamily="34" charset="0"/>
                <a:cs typeface="Arial" panose="020B0604020202020204" pitchFamily="34" charset="0"/>
              </a:rPr>
              <a:t>interactive classroom tool that allows teachers to create engaging lessons with multimedia content and real-time assessments.</a:t>
            </a:r>
          </a:p>
          <a:p>
            <a:pPr marL="342900" indent="-342900" algn="just">
              <a:buFont typeface="Wingdings" panose="05000000000000000000" pitchFamily="2" charset="2"/>
              <a:buChar char="Ø"/>
            </a:pPr>
            <a:endParaRPr lang="en-US" sz="20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1090360" y="6581970"/>
            <a:ext cx="835224" cy="201185"/>
          </a:xfrm>
          <a:prstGeom prst="rect">
            <a:avLst/>
          </a:prstGeom>
        </p:spPr>
      </p:pic>
    </p:spTree>
    <p:extLst>
      <p:ext uri="{BB962C8B-B14F-4D97-AF65-F5344CB8AC3E}">
        <p14:creationId xmlns:p14="http://schemas.microsoft.com/office/powerpoint/2010/main" val="24066719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426" y="213360"/>
            <a:ext cx="7454414" cy="518160"/>
          </a:xfrm>
        </p:spPr>
        <p:txBody>
          <a:bodyPr>
            <a:noAutofit/>
          </a:bodyPr>
          <a:lstStyle/>
          <a:p>
            <a:r>
              <a:rPr lang="en-US" sz="3200"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Digital </a:t>
            </a:r>
            <a:r>
              <a:rPr lang="en-US" sz="32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tools examples for students</a:t>
            </a:r>
            <a:endParaRPr lang="el-GR" sz="32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Rectangle 3"/>
          <p:cNvSpPr/>
          <p:nvPr/>
        </p:nvSpPr>
        <p:spPr>
          <a:xfrm>
            <a:off x="295850" y="713739"/>
            <a:ext cx="10719406" cy="5940088"/>
          </a:xfrm>
          <a:prstGeom prst="rect">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a:sp3d>
        </p:spPr>
        <p:txBody>
          <a:bodyPr wrap="square">
            <a:spAutoFit/>
          </a:bodyPr>
          <a:lstStyle/>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Zoom or Microsoft </a:t>
            </a:r>
            <a:r>
              <a:rPr lang="en-US" sz="2000" u="sng" dirty="0" smtClean="0">
                <a:solidFill>
                  <a:schemeClr val="bg1"/>
                </a:solidFill>
                <a:latin typeface="Arial" panose="020B0604020202020204" pitchFamily="34" charset="0"/>
                <a:cs typeface="Arial" panose="020B0604020202020204" pitchFamily="34" charset="0"/>
              </a:rPr>
              <a:t>Teams:</a:t>
            </a:r>
            <a:r>
              <a:rPr lang="en-US" sz="2000" dirty="0" smtClean="0">
                <a:solidFill>
                  <a:schemeClr val="bg1"/>
                </a:solidFill>
                <a:latin typeface="Arial" panose="020B0604020202020204" pitchFamily="34" charset="0"/>
                <a:cs typeface="Arial" panose="020B0604020202020204" pitchFamily="34" charset="0"/>
              </a:rPr>
              <a:t> Video </a:t>
            </a:r>
            <a:r>
              <a:rPr lang="en-US" sz="2000" dirty="0">
                <a:solidFill>
                  <a:schemeClr val="bg1"/>
                </a:solidFill>
                <a:latin typeface="Arial" panose="020B0604020202020204" pitchFamily="34" charset="0"/>
                <a:cs typeface="Arial" panose="020B0604020202020204" pitchFamily="34" charset="0"/>
              </a:rPr>
              <a:t>conferencing tools that facilitate virtual classrooms, online meetings, and collaborative discussions.</a:t>
            </a:r>
          </a:p>
          <a:p>
            <a:pPr marL="342900" indent="-342900" algn="just">
              <a:buFont typeface="Wingdings" panose="05000000000000000000" pitchFamily="2" charset="2"/>
              <a:buChar char="Ø"/>
            </a:pPr>
            <a:r>
              <a:rPr lang="en-US" sz="2000" u="sng" dirty="0" err="1" smtClean="0">
                <a:solidFill>
                  <a:schemeClr val="bg1"/>
                </a:solidFill>
                <a:latin typeface="Arial" panose="020B0604020202020204" pitchFamily="34" charset="0"/>
                <a:cs typeface="Arial" panose="020B0604020202020204" pitchFamily="34" charset="0"/>
              </a:rPr>
              <a:t>Mentimeter</a:t>
            </a:r>
            <a:r>
              <a:rPr lang="en-US" sz="2000" dirty="0" smtClean="0">
                <a:solidFill>
                  <a:schemeClr val="bg1"/>
                </a:solidFill>
                <a:latin typeface="Arial" panose="020B0604020202020204" pitchFamily="34" charset="0"/>
                <a:cs typeface="Arial" panose="020B0604020202020204" pitchFamily="34" charset="0"/>
              </a:rPr>
              <a:t>: It enables you to engage </a:t>
            </a:r>
            <a:r>
              <a:rPr lang="en-US" sz="2000" dirty="0">
                <a:solidFill>
                  <a:schemeClr val="bg1"/>
                </a:solidFill>
                <a:latin typeface="Arial" panose="020B0604020202020204" pitchFamily="34" charset="0"/>
                <a:cs typeface="Arial" panose="020B0604020202020204" pitchFamily="34" charset="0"/>
              </a:rPr>
              <a:t>with students using live polls, word clouds, quizzes, multiple-choice questions and more. Track learning and understanding by asking questions and downloading results. Communicate and interact with your students.</a:t>
            </a:r>
          </a:p>
          <a:p>
            <a:pPr marL="342900" indent="-342900" algn="just">
              <a:buFont typeface="Wingdings" panose="05000000000000000000" pitchFamily="2" charset="2"/>
              <a:buChar char="Ø"/>
            </a:pPr>
            <a:r>
              <a:rPr lang="en-US" sz="2000" u="sng" dirty="0">
                <a:solidFill>
                  <a:schemeClr val="bg1"/>
                </a:solidFill>
                <a:latin typeface="Arial" panose="020B0604020202020204" pitchFamily="34" charset="0"/>
                <a:cs typeface="Arial" panose="020B0604020202020204" pitchFamily="34" charset="0"/>
              </a:rPr>
              <a:t>Virtual </a:t>
            </a:r>
            <a:r>
              <a:rPr lang="en-US" sz="2000" u="sng" dirty="0" smtClean="0">
                <a:solidFill>
                  <a:schemeClr val="bg1"/>
                </a:solidFill>
                <a:latin typeface="Arial" panose="020B0604020202020204" pitchFamily="34" charset="0"/>
                <a:cs typeface="Arial" panose="020B0604020202020204" pitchFamily="34" charset="0"/>
              </a:rPr>
              <a:t>Labs</a:t>
            </a:r>
            <a:r>
              <a:rPr lang="en-US" sz="2000" dirty="0" smtClean="0">
                <a:solidFill>
                  <a:schemeClr val="bg1"/>
                </a:solidFill>
                <a:latin typeface="Arial" panose="020B0604020202020204" pitchFamily="34" charset="0"/>
                <a:cs typeface="Arial" panose="020B0604020202020204" pitchFamily="34" charset="0"/>
              </a:rPr>
              <a:t>: They </a:t>
            </a:r>
            <a:r>
              <a:rPr lang="en-US" sz="2000" dirty="0">
                <a:solidFill>
                  <a:schemeClr val="bg1"/>
                </a:solidFill>
                <a:latin typeface="Arial" panose="020B0604020202020204" pitchFamily="34" charset="0"/>
                <a:cs typeface="Arial" panose="020B0604020202020204" pitchFamily="34" charset="0"/>
              </a:rPr>
              <a:t>are interactive, digital simulations of activities that typically take place in physical laboratory settings. Virtual labs simulate the tools, equipment, tests, and procedures used in chemistry, biochemistry, physics, biology, and other disciplines.</a:t>
            </a:r>
          </a:p>
          <a:p>
            <a:pPr marL="342900" indent="-342900" algn="just">
              <a:buFont typeface="Wingdings" panose="05000000000000000000" pitchFamily="2" charset="2"/>
              <a:buChar char="Ø"/>
            </a:pPr>
            <a:r>
              <a:rPr lang="en-US" sz="2000" u="sng" dirty="0" err="1" smtClean="0">
                <a:solidFill>
                  <a:schemeClr val="bg1"/>
                </a:solidFill>
                <a:latin typeface="Arial" panose="020B0604020202020204" pitchFamily="34" charset="0"/>
                <a:cs typeface="Arial" panose="020B0604020202020204" pitchFamily="34" charset="0"/>
              </a:rPr>
              <a:t>Geogebra</a:t>
            </a:r>
            <a:r>
              <a:rPr lang="en-US" sz="2000" dirty="0" smtClean="0">
                <a:solidFill>
                  <a:schemeClr val="bg1"/>
                </a:solidFill>
                <a:latin typeface="Arial" panose="020B0604020202020204" pitchFamily="34" charset="0"/>
                <a:cs typeface="Arial" panose="020B0604020202020204" pitchFamily="34" charset="0"/>
              </a:rPr>
              <a:t>: It is </a:t>
            </a:r>
            <a:r>
              <a:rPr lang="en-US" sz="2000" dirty="0">
                <a:solidFill>
                  <a:schemeClr val="bg1"/>
                </a:solidFill>
                <a:latin typeface="Arial" panose="020B0604020202020204" pitchFamily="34" charset="0"/>
                <a:cs typeface="Arial" panose="020B0604020202020204" pitchFamily="34" charset="0"/>
              </a:rPr>
              <a:t>a dynamic mathematics software for all levels of education that brings together geometry, algebra, spreadsheets, graphing, statistics and calculus in one engine. In addition, </a:t>
            </a:r>
            <a:r>
              <a:rPr lang="en-US" sz="2000" dirty="0" err="1">
                <a:solidFill>
                  <a:schemeClr val="bg1"/>
                </a:solidFill>
                <a:latin typeface="Arial" panose="020B0604020202020204" pitchFamily="34" charset="0"/>
                <a:cs typeface="Arial" panose="020B0604020202020204" pitchFamily="34" charset="0"/>
              </a:rPr>
              <a:t>GeoGebra</a:t>
            </a:r>
            <a:r>
              <a:rPr lang="en-US" sz="2000" dirty="0">
                <a:solidFill>
                  <a:schemeClr val="bg1"/>
                </a:solidFill>
                <a:latin typeface="Arial" panose="020B0604020202020204" pitchFamily="34" charset="0"/>
                <a:cs typeface="Arial" panose="020B0604020202020204" pitchFamily="34" charset="0"/>
              </a:rPr>
              <a:t> offers an online platform with over 1 million free classroom resources created by our multilingual community.</a:t>
            </a:r>
          </a:p>
          <a:p>
            <a:pPr marL="342900" indent="-342900" algn="just">
              <a:buFont typeface="Wingdings" panose="05000000000000000000" pitchFamily="2" charset="2"/>
              <a:buChar char="Ø"/>
            </a:pPr>
            <a:r>
              <a:rPr lang="en-US" sz="2000" u="sng" dirty="0" err="1">
                <a:solidFill>
                  <a:schemeClr val="bg1"/>
                </a:solidFill>
                <a:latin typeface="Arial" panose="020B0604020202020204" pitchFamily="34" charset="0"/>
                <a:cs typeface="Arial" panose="020B0604020202020204" pitchFamily="34" charset="0"/>
              </a:rPr>
              <a:t>Phet</a:t>
            </a:r>
            <a:r>
              <a:rPr lang="en-US" sz="2000" u="sng" dirty="0">
                <a:solidFill>
                  <a:schemeClr val="bg1"/>
                </a:solidFill>
                <a:latin typeface="Arial" panose="020B0604020202020204" pitchFamily="34" charset="0"/>
                <a:cs typeface="Arial" panose="020B0604020202020204" pitchFamily="34" charset="0"/>
              </a:rPr>
              <a:t> </a:t>
            </a:r>
            <a:r>
              <a:rPr lang="en-US" sz="2000" u="sng" dirty="0" smtClean="0">
                <a:solidFill>
                  <a:schemeClr val="bg1"/>
                </a:solidFill>
                <a:latin typeface="Arial" panose="020B0604020202020204" pitchFamily="34" charset="0"/>
                <a:cs typeface="Arial" panose="020B0604020202020204" pitchFamily="34" charset="0"/>
              </a:rPr>
              <a:t>Simulation</a:t>
            </a:r>
            <a:r>
              <a:rPr lang="en-US" sz="2000" dirty="0" smtClean="0">
                <a:solidFill>
                  <a:schemeClr val="bg1"/>
                </a:solidFill>
                <a:latin typeface="Arial" panose="020B0604020202020204" pitchFamily="34" charset="0"/>
                <a:cs typeface="Arial" panose="020B0604020202020204" pitchFamily="34" charset="0"/>
              </a:rPr>
              <a:t>: It </a:t>
            </a:r>
            <a:r>
              <a:rPr lang="en-US" sz="2000" dirty="0">
                <a:solidFill>
                  <a:schemeClr val="bg1"/>
                </a:solidFill>
                <a:latin typeface="Arial" panose="020B0604020202020204" pitchFamily="34" charset="0"/>
                <a:cs typeface="Arial" panose="020B0604020202020204" pitchFamily="34" charset="0"/>
              </a:rPr>
              <a:t>provides fun, free, interactive, research-based science and mathematics simulations. </a:t>
            </a:r>
          </a:p>
          <a:p>
            <a:pPr marL="342900" indent="-342900" algn="just">
              <a:buFont typeface="Wingdings" panose="05000000000000000000" pitchFamily="2" charset="2"/>
              <a:buChar char="Ø"/>
            </a:pPr>
            <a:r>
              <a:rPr lang="en-US" sz="2000" u="sng" dirty="0" smtClean="0">
                <a:solidFill>
                  <a:schemeClr val="bg1"/>
                </a:solidFill>
                <a:latin typeface="Arial" panose="020B0604020202020204" pitchFamily="34" charset="0"/>
                <a:cs typeface="Arial" panose="020B0604020202020204" pitchFamily="34" charset="0"/>
              </a:rPr>
              <a:t>AI</a:t>
            </a:r>
            <a:r>
              <a:rPr lang="en-US" sz="2000" dirty="0" smtClean="0">
                <a:solidFill>
                  <a:schemeClr val="bg1"/>
                </a:solidFill>
                <a:latin typeface="Arial" panose="020B0604020202020204" pitchFamily="34" charset="0"/>
                <a:cs typeface="Arial" panose="020B0604020202020204" pitchFamily="34" charset="0"/>
              </a:rPr>
              <a:t>: It </a:t>
            </a:r>
            <a:r>
              <a:rPr lang="en-US" sz="2000" dirty="0">
                <a:solidFill>
                  <a:schemeClr val="bg1"/>
                </a:solidFill>
                <a:latin typeface="Arial" panose="020B0604020202020204" pitchFamily="34" charset="0"/>
                <a:cs typeface="Arial" panose="020B0604020202020204" pitchFamily="34" charset="0"/>
              </a:rPr>
              <a:t>is transforming STEM education in many ways. It is changing the way students learn, providing new opportunities for personalized learning and engagement. It also has the potential to improve teaching and learning in STEM classrooms. However, challenges and ethical considerations also need to be addressed</a:t>
            </a:r>
            <a:r>
              <a:rPr lang="en-US" sz="2000" dirty="0" smtClean="0">
                <a:solidFill>
                  <a:schemeClr val="bg1"/>
                </a:solidFill>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en-US" sz="20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1139388" y="6571015"/>
            <a:ext cx="835224" cy="201185"/>
          </a:xfrm>
          <a:prstGeom prst="rect">
            <a:avLst/>
          </a:prstGeom>
        </p:spPr>
      </p:pic>
    </p:spTree>
    <p:extLst>
      <p:ext uri="{BB962C8B-B14F-4D97-AF65-F5344CB8AC3E}">
        <p14:creationId xmlns:p14="http://schemas.microsoft.com/office/powerpoint/2010/main" val="3935160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583" y="309763"/>
            <a:ext cx="8611737" cy="650240"/>
          </a:xfrm>
        </p:spPr>
        <p:txBody>
          <a:bodyPr>
            <a:normAutofit fontScale="90000"/>
          </a:bodyPr>
          <a:lstStyle/>
          <a:p>
            <a:r>
              <a:rPr lang="en-US"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How </a:t>
            </a:r>
            <a:r>
              <a:rPr lang="en-US"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does technology affect STEM Education?</a:t>
            </a:r>
            <a:endParaRPr lang="el-GR"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Rectangle 3"/>
          <p:cNvSpPr/>
          <p:nvPr/>
        </p:nvSpPr>
        <p:spPr>
          <a:xfrm>
            <a:off x="1050445" y="1071762"/>
            <a:ext cx="9871556" cy="5632311"/>
          </a:xfrm>
          <a:prstGeom prst="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a:sp3d>
        </p:spPr>
        <p:txBody>
          <a:bodyPr wrap="square">
            <a:spAutoFit/>
          </a:bodyPr>
          <a:lstStyle/>
          <a:p>
            <a:pPr marL="342900" indent="-342900" algn="just">
              <a:buFont typeface="Wingdings" panose="05000000000000000000" pitchFamily="2" charset="2"/>
              <a:buChar char="Ø"/>
            </a:pPr>
            <a:r>
              <a:rPr lang="en-US" sz="2400" dirty="0">
                <a:solidFill>
                  <a:schemeClr val="bg1"/>
                </a:solidFill>
                <a:latin typeface="Arial" panose="020B0604020202020204" pitchFamily="34" charset="0"/>
                <a:cs typeface="Arial" panose="020B0604020202020204" pitchFamily="34" charset="0"/>
              </a:rPr>
              <a:t>According to Jacob Pleasants et all (2019), science and technology are so intertwined that </a:t>
            </a:r>
            <a:r>
              <a:rPr lang="en-US" sz="2400" dirty="0" err="1">
                <a:solidFill>
                  <a:schemeClr val="bg1"/>
                </a:solidFill>
                <a:latin typeface="Arial" panose="020B0604020202020204" pitchFamily="34" charset="0"/>
                <a:cs typeface="Arial" panose="020B0604020202020204" pitchFamily="34" charset="0"/>
              </a:rPr>
              <a:t>technoscience</a:t>
            </a:r>
            <a:r>
              <a:rPr lang="en-US" sz="2400" dirty="0">
                <a:solidFill>
                  <a:schemeClr val="bg1"/>
                </a:solidFill>
                <a:latin typeface="Arial" panose="020B0604020202020204" pitchFamily="34" charset="0"/>
                <a:cs typeface="Arial" panose="020B0604020202020204" pitchFamily="34" charset="0"/>
              </a:rPr>
              <a:t> has been argued to more accurately reflect the progress of science and its impact on society, and most </a:t>
            </a:r>
            <a:r>
              <a:rPr lang="en-US" sz="2400" dirty="0" err="1">
                <a:solidFill>
                  <a:schemeClr val="bg1"/>
                </a:solidFill>
                <a:latin typeface="Arial" panose="020B0604020202020204" pitchFamily="34" charset="0"/>
                <a:cs typeface="Arial" panose="020B0604020202020204" pitchFamily="34" charset="0"/>
              </a:rPr>
              <a:t>socioscientific</a:t>
            </a:r>
            <a:r>
              <a:rPr lang="en-US" sz="2400" dirty="0">
                <a:solidFill>
                  <a:schemeClr val="bg1"/>
                </a:solidFill>
                <a:latin typeface="Arial" panose="020B0604020202020204" pitchFamily="34" charset="0"/>
                <a:cs typeface="Arial" panose="020B0604020202020204" pitchFamily="34" charset="0"/>
              </a:rPr>
              <a:t> issues require </a:t>
            </a:r>
            <a:r>
              <a:rPr lang="en-US" sz="2400" dirty="0" err="1">
                <a:solidFill>
                  <a:schemeClr val="bg1"/>
                </a:solidFill>
                <a:latin typeface="Arial" panose="020B0604020202020204" pitchFamily="34" charset="0"/>
                <a:cs typeface="Arial" panose="020B0604020202020204" pitchFamily="34" charset="0"/>
              </a:rPr>
              <a:t>technoscientific</a:t>
            </a:r>
            <a:r>
              <a:rPr lang="en-US" sz="2400" dirty="0">
                <a:solidFill>
                  <a:schemeClr val="bg1"/>
                </a:solidFill>
                <a:latin typeface="Arial" panose="020B0604020202020204" pitchFamily="34" charset="0"/>
                <a:cs typeface="Arial" panose="020B0604020202020204" pitchFamily="34" charset="0"/>
              </a:rPr>
              <a:t> reasoning</a:t>
            </a:r>
            <a:r>
              <a:rPr lang="en-US" sz="2400" dirty="0" smtClean="0">
                <a:solidFill>
                  <a:schemeClr val="bg1"/>
                </a:solidFill>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en-US" sz="2400" dirty="0" smtClean="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2400" dirty="0" smtClean="0">
                <a:solidFill>
                  <a:schemeClr val="bg1"/>
                </a:solidFill>
                <a:latin typeface="Arial" panose="020B0604020202020204" pitchFamily="34" charset="0"/>
                <a:cs typeface="Arial" panose="020B0604020202020204" pitchFamily="34" charset="0"/>
              </a:rPr>
              <a:t> Now </a:t>
            </a:r>
            <a:r>
              <a:rPr lang="en-US" sz="2400" dirty="0">
                <a:solidFill>
                  <a:schemeClr val="bg1"/>
                </a:solidFill>
                <a:latin typeface="Arial" panose="020B0604020202020204" pitchFamily="34" charset="0"/>
                <a:cs typeface="Arial" panose="020B0604020202020204" pitchFamily="34" charset="0"/>
              </a:rPr>
              <a:t>Science, Technology, Engineering, Mathematics (STEM) education has emerged as a major reform movement impacting science education. STEM education efforts emphasize literacy across the disciplines of science, technology, engineering, and mathematics, but with rare exceptions, treat issues of technology superficially and uncritically. Informed decision-making regarding many personal and societal issues requires technological literacy beyond merely becoming an enthusiastic designer or skilled user of technology, but the science education community has given little attention to what such literacy entails. </a:t>
            </a:r>
          </a:p>
        </p:txBody>
      </p:sp>
      <p:pic>
        <p:nvPicPr>
          <p:cNvPr id="3" name="Picture 2"/>
          <p:cNvPicPr>
            <a:picLocks noChangeAspect="1"/>
          </p:cNvPicPr>
          <p:nvPr/>
        </p:nvPicPr>
        <p:blipFill>
          <a:blip r:embed="rId2"/>
          <a:stretch>
            <a:fillRect/>
          </a:stretch>
        </p:blipFill>
        <p:spPr>
          <a:xfrm>
            <a:off x="11164788" y="6502888"/>
            <a:ext cx="835224" cy="201185"/>
          </a:xfrm>
          <a:prstGeom prst="rect">
            <a:avLst/>
          </a:prstGeom>
        </p:spPr>
      </p:pic>
    </p:spTree>
    <p:extLst>
      <p:ext uri="{BB962C8B-B14F-4D97-AF65-F5344CB8AC3E}">
        <p14:creationId xmlns:p14="http://schemas.microsoft.com/office/powerpoint/2010/main" val="26599479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583" y="309763"/>
            <a:ext cx="9028297" cy="650240"/>
          </a:xfrm>
        </p:spPr>
        <p:txBody>
          <a:bodyPr>
            <a:normAutofit fontScale="90000"/>
          </a:bodyPr>
          <a:lstStyle/>
          <a:p>
            <a:r>
              <a:rPr lang="en-US"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How </a:t>
            </a:r>
            <a:r>
              <a:rPr lang="en-US"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digital tools can enhance STEM teaching?</a:t>
            </a:r>
            <a:endParaRPr lang="el-GR"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Rectangle 3"/>
          <p:cNvSpPr/>
          <p:nvPr/>
        </p:nvSpPr>
        <p:spPr>
          <a:xfrm>
            <a:off x="1050445" y="1071762"/>
            <a:ext cx="9871556" cy="5262979"/>
          </a:xfrm>
          <a:prstGeom prst="rect">
            <a:avLst/>
          </a:prstGeom>
          <a:solidFill>
            <a:srgbClr val="F4D590"/>
          </a:solidFill>
          <a:ln>
            <a:solidFill>
              <a:srgbClr val="FFC000"/>
            </a:solidFill>
          </a:ln>
          <a:scene3d>
            <a:camera prst="orthographicFront"/>
            <a:lightRig rig="threePt" dir="t"/>
          </a:scene3d>
          <a:sp3d>
            <a:bevelT/>
          </a:sp3d>
        </p:spPr>
        <p:txBody>
          <a:bodyPr wrap="square">
            <a:spAutoFit/>
          </a:bodyPr>
          <a:lstStyle/>
          <a:p>
            <a:pPr marL="342900" indent="-342900" algn="just">
              <a:buFont typeface="Wingdings" panose="05000000000000000000" pitchFamily="2" charset="2"/>
              <a:buChar char="Ø"/>
            </a:pPr>
            <a:endParaRPr lang="el-GR" sz="2400" dirty="0" smtClean="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2400" dirty="0" smtClean="0">
                <a:solidFill>
                  <a:schemeClr val="bg1"/>
                </a:solidFill>
                <a:latin typeface="Arial" panose="020B0604020202020204" pitchFamily="34" charset="0"/>
                <a:cs typeface="Arial" panose="020B0604020202020204" pitchFamily="34" charset="0"/>
              </a:rPr>
              <a:t>According </a:t>
            </a:r>
            <a:r>
              <a:rPr lang="en-US" sz="2400" dirty="0">
                <a:solidFill>
                  <a:schemeClr val="bg1"/>
                </a:solidFill>
                <a:latin typeface="Arial" panose="020B0604020202020204" pitchFamily="34" charset="0"/>
                <a:cs typeface="Arial" panose="020B0604020202020204" pitchFamily="34" charset="0"/>
              </a:rPr>
              <a:t>to </a:t>
            </a:r>
            <a:r>
              <a:rPr lang="en-US" sz="2400" dirty="0" err="1">
                <a:solidFill>
                  <a:schemeClr val="bg1"/>
                </a:solidFill>
                <a:latin typeface="Arial" panose="020B0604020202020204" pitchFamily="34" charset="0"/>
                <a:cs typeface="Arial" panose="020B0604020202020204" pitchFamily="34" charset="0"/>
              </a:rPr>
              <a:t>Bilgin</a:t>
            </a:r>
            <a:r>
              <a:rPr lang="en-US" sz="2400" dirty="0">
                <a:solidFill>
                  <a:schemeClr val="bg1"/>
                </a:solidFill>
                <a:latin typeface="Arial" panose="020B0604020202020204" pitchFamily="34" charset="0"/>
                <a:cs typeface="Arial" panose="020B0604020202020204" pitchFamily="34" charset="0"/>
              </a:rPr>
              <a:t>, A. S. et al. (2022), from simulations and online laboratories to adaptive learning and digital games, digital technologies can equip teachers with various tools to engage students in STEM topics, and they can empower students as active, autonomous learners. Furthermore, open digital resource repositories can facilitate knowledge exchange among teachers</a:t>
            </a:r>
            <a:r>
              <a:rPr lang="en-US" sz="2400" dirty="0" smtClean="0">
                <a:solidFill>
                  <a:schemeClr val="bg1"/>
                </a:solidFill>
                <a:latin typeface="Arial" panose="020B0604020202020204" pitchFamily="34" charset="0"/>
                <a:cs typeface="Arial" panose="020B0604020202020204" pitchFamily="34" charset="0"/>
              </a:rPr>
              <a:t>.</a:t>
            </a:r>
            <a:endParaRPr lang="el-GR" sz="2400" dirty="0" smtClean="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en-US" sz="2400" dirty="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2400" dirty="0">
                <a:solidFill>
                  <a:schemeClr val="bg1"/>
                </a:solidFill>
                <a:latin typeface="Arial" panose="020B0604020202020204" pitchFamily="34" charset="0"/>
                <a:cs typeface="Arial" panose="020B0604020202020204" pitchFamily="34" charset="0"/>
              </a:rPr>
              <a:t>That is, digital tools can significantly enhance STEM (Science, Technology, Engineering and Mathematics) teaching by providing educators with innovative resources and methods to facilitate understanding and promote active learning. The following are ways digital tools can enhance STEM teaching.</a:t>
            </a:r>
          </a:p>
          <a:p>
            <a:pPr marL="342900" indent="-342900" algn="just">
              <a:buFont typeface="Wingdings" panose="05000000000000000000" pitchFamily="2" charset="2"/>
              <a:buChar char="Ø"/>
            </a:pPr>
            <a:endParaRPr lang="en-US" sz="24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0922001" y="6446500"/>
            <a:ext cx="835224" cy="201185"/>
          </a:xfrm>
          <a:prstGeom prst="rect">
            <a:avLst/>
          </a:prstGeom>
        </p:spPr>
      </p:pic>
    </p:spTree>
    <p:extLst>
      <p:ext uri="{BB962C8B-B14F-4D97-AF65-F5344CB8AC3E}">
        <p14:creationId xmlns:p14="http://schemas.microsoft.com/office/powerpoint/2010/main" val="1113706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583" y="309763"/>
            <a:ext cx="9028297" cy="650240"/>
          </a:xfrm>
        </p:spPr>
        <p:txBody>
          <a:bodyPr>
            <a:normAutofit fontScale="90000"/>
          </a:bodyPr>
          <a:lstStyle/>
          <a:p>
            <a:r>
              <a:rPr lang="en-US"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How </a:t>
            </a:r>
            <a:r>
              <a:rPr lang="en-US"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digital tools can enhance STEM teaching?</a:t>
            </a:r>
            <a:endParaRPr lang="el-GR"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2623712803"/>
              </p:ext>
            </p:extLst>
          </p:nvPr>
        </p:nvGraphicFramePr>
        <p:xfrm>
          <a:off x="1362553" y="987886"/>
          <a:ext cx="9325767" cy="5674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10974288" y="6460990"/>
            <a:ext cx="835224" cy="201185"/>
          </a:xfrm>
          <a:prstGeom prst="rect">
            <a:avLst/>
          </a:prstGeom>
        </p:spPr>
      </p:pic>
    </p:spTree>
    <p:extLst>
      <p:ext uri="{BB962C8B-B14F-4D97-AF65-F5344CB8AC3E}">
        <p14:creationId xmlns:p14="http://schemas.microsoft.com/office/powerpoint/2010/main" val="12991009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583" y="309763"/>
            <a:ext cx="9028297" cy="650240"/>
          </a:xfrm>
        </p:spPr>
        <p:txBody>
          <a:bodyPr>
            <a:normAutofit fontScale="90000"/>
          </a:bodyPr>
          <a:lstStyle/>
          <a:p>
            <a:r>
              <a:rPr lang="en-US"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How </a:t>
            </a:r>
            <a:r>
              <a:rPr lang="en-US"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digital tools can enhance STEM teaching?</a:t>
            </a:r>
            <a:endParaRPr lang="el-GR"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544444727"/>
              </p:ext>
            </p:extLst>
          </p:nvPr>
        </p:nvGraphicFramePr>
        <p:xfrm>
          <a:off x="1074407" y="873760"/>
          <a:ext cx="10101593" cy="5781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11266388" y="6554207"/>
            <a:ext cx="835224" cy="201185"/>
          </a:xfrm>
          <a:prstGeom prst="rect">
            <a:avLst/>
          </a:prstGeom>
        </p:spPr>
      </p:pic>
    </p:spTree>
    <p:extLst>
      <p:ext uri="{BB962C8B-B14F-4D97-AF65-F5344CB8AC3E}">
        <p14:creationId xmlns:p14="http://schemas.microsoft.com/office/powerpoint/2010/main" val="39111114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583" y="309763"/>
            <a:ext cx="9028297" cy="650240"/>
          </a:xfrm>
        </p:spPr>
        <p:txBody>
          <a:bodyPr>
            <a:normAutofit fontScale="90000"/>
          </a:bodyPr>
          <a:lstStyle/>
          <a:p>
            <a:r>
              <a:rPr lang="en-US"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How </a:t>
            </a:r>
            <a:r>
              <a:rPr lang="en-US"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digital tools can enhance STEM teaching?</a:t>
            </a:r>
            <a:endParaRPr lang="el-GR"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708558832"/>
              </p:ext>
            </p:extLst>
          </p:nvPr>
        </p:nvGraphicFramePr>
        <p:xfrm>
          <a:off x="1074407" y="873760"/>
          <a:ext cx="10101593" cy="5781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11063188" y="6554207"/>
            <a:ext cx="835224" cy="201185"/>
          </a:xfrm>
          <a:prstGeom prst="rect">
            <a:avLst/>
          </a:prstGeom>
        </p:spPr>
      </p:pic>
    </p:spTree>
    <p:extLst>
      <p:ext uri="{BB962C8B-B14F-4D97-AF65-F5344CB8AC3E}">
        <p14:creationId xmlns:p14="http://schemas.microsoft.com/office/powerpoint/2010/main" val="3831073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583" y="309763"/>
            <a:ext cx="9028297" cy="650240"/>
          </a:xfrm>
        </p:spPr>
        <p:txBody>
          <a:bodyPr>
            <a:normAutofit fontScale="90000"/>
          </a:bodyPr>
          <a:lstStyle/>
          <a:p>
            <a:r>
              <a:rPr lang="en-US"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How </a:t>
            </a:r>
            <a:r>
              <a:rPr lang="en-US"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digital tools can enhance STEM teaching?</a:t>
            </a:r>
            <a:endParaRPr lang="el-GR"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1762139999"/>
              </p:ext>
            </p:extLst>
          </p:nvPr>
        </p:nvGraphicFramePr>
        <p:xfrm>
          <a:off x="1362553" y="987886"/>
          <a:ext cx="9325767" cy="5674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10961588" y="6460990"/>
            <a:ext cx="835224" cy="201185"/>
          </a:xfrm>
          <a:prstGeom prst="rect">
            <a:avLst/>
          </a:prstGeom>
        </p:spPr>
      </p:pic>
    </p:spTree>
    <p:extLst>
      <p:ext uri="{BB962C8B-B14F-4D97-AF65-F5344CB8AC3E}">
        <p14:creationId xmlns:p14="http://schemas.microsoft.com/office/powerpoint/2010/main" val="828111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947" y="271398"/>
            <a:ext cx="7966554" cy="956153"/>
          </a:xfrm>
        </p:spPr>
        <p:txBody>
          <a:bodyPr>
            <a:normAutofit/>
          </a:bodyPr>
          <a:lstStyle/>
          <a:p>
            <a:r>
              <a:rPr lang="en-US"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Different </a:t>
            </a:r>
            <a:r>
              <a:rPr lang="en-US"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Types of Digital Technology</a:t>
            </a:r>
            <a:endParaRPr lang="el-GR"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1646163231"/>
              </p:ext>
            </p:extLst>
          </p:nvPr>
        </p:nvGraphicFramePr>
        <p:xfrm>
          <a:off x="1177447" y="1227551"/>
          <a:ext cx="9883035" cy="5110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11144468" y="6457687"/>
            <a:ext cx="835224" cy="201185"/>
          </a:xfrm>
          <a:prstGeom prst="rect">
            <a:avLst/>
          </a:prstGeom>
        </p:spPr>
      </p:pic>
    </p:spTree>
    <p:extLst>
      <p:ext uri="{BB962C8B-B14F-4D97-AF65-F5344CB8AC3E}">
        <p14:creationId xmlns:p14="http://schemas.microsoft.com/office/powerpoint/2010/main" val="26421347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183" y="147202"/>
            <a:ext cx="3226937" cy="650240"/>
          </a:xfrm>
        </p:spPr>
        <p:txBody>
          <a:bodyPr>
            <a:normAutofit/>
          </a:bodyPr>
          <a:lstStyle/>
          <a:p>
            <a:r>
              <a:rPr lang="en-US"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4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Conclusion</a:t>
            </a:r>
            <a:endParaRPr lang="el-GR" sz="4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Rectangle 3"/>
          <p:cNvSpPr/>
          <p:nvPr/>
        </p:nvSpPr>
        <p:spPr>
          <a:xfrm>
            <a:off x="1273965" y="797442"/>
            <a:ext cx="9871556" cy="5632311"/>
          </a:xfrm>
          <a:prstGeom prst="rect">
            <a:avLst/>
          </a:prstGeom>
          <a:solidFill>
            <a:srgbClr val="EEC3EF"/>
          </a:solidFill>
          <a:ln>
            <a:solidFill>
              <a:srgbClr val="F79BEC"/>
            </a:solidFill>
          </a:ln>
          <a:scene3d>
            <a:camera prst="orthographicFront"/>
            <a:lightRig rig="threePt" dir="t"/>
          </a:scene3d>
          <a:sp3d>
            <a:bevelT/>
          </a:sp3d>
        </p:spPr>
        <p:txBody>
          <a:bodyPr wrap="square">
            <a:spAutoFit/>
          </a:bodyPr>
          <a:lstStyle/>
          <a:p>
            <a:pPr marL="342900" indent="-342900" algn="just">
              <a:buFont typeface="Wingdings" panose="05000000000000000000" pitchFamily="2" charset="2"/>
              <a:buChar char="Ø"/>
            </a:pPr>
            <a:endParaRPr lang="el-GR" sz="2400" dirty="0" smtClean="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2400" dirty="0" smtClean="0">
                <a:solidFill>
                  <a:schemeClr val="bg1"/>
                </a:solidFill>
                <a:latin typeface="Arial" panose="020B0604020202020204" pitchFamily="34" charset="0"/>
                <a:cs typeface="Arial" panose="020B0604020202020204" pitchFamily="34" charset="0"/>
              </a:rPr>
              <a:t>The </a:t>
            </a:r>
            <a:r>
              <a:rPr lang="en-US" sz="2400" dirty="0">
                <a:solidFill>
                  <a:schemeClr val="bg1"/>
                </a:solidFill>
                <a:latin typeface="Arial" panose="020B0604020202020204" pitchFamily="34" charset="0"/>
                <a:cs typeface="Arial" panose="020B0604020202020204" pitchFamily="34" charset="0"/>
              </a:rPr>
              <a:t>successful implementation of STEM education includes the development of Science education and in particular, the introduction of inquiry-based learning and the use of digital technologies in the educational process.</a:t>
            </a:r>
          </a:p>
          <a:p>
            <a:pPr marL="342900" indent="-342900" algn="just">
              <a:buFont typeface="Wingdings" panose="05000000000000000000" pitchFamily="2" charset="2"/>
              <a:buChar char="Ø"/>
            </a:pPr>
            <a:r>
              <a:rPr lang="en-US" sz="2400" dirty="0">
                <a:solidFill>
                  <a:schemeClr val="bg1"/>
                </a:solidFill>
                <a:latin typeface="Arial" panose="020B0604020202020204" pitchFamily="34" charset="0"/>
                <a:cs typeface="Arial" panose="020B0604020202020204" pitchFamily="34" charset="0"/>
              </a:rPr>
              <a:t>The use of digital tools to promote science education is very important. Various sets of these tools have been pinpointed, showcasing their potential to enhance the effectiveness of the educational journey and render STEM learning both engaging and fruitful. </a:t>
            </a:r>
          </a:p>
          <a:p>
            <a:pPr marL="342900" indent="-342900" algn="just">
              <a:buFont typeface="Wingdings" panose="05000000000000000000" pitchFamily="2" charset="2"/>
              <a:buChar char="Ø"/>
            </a:pPr>
            <a:r>
              <a:rPr lang="en-US" sz="2400" dirty="0">
                <a:solidFill>
                  <a:schemeClr val="bg1"/>
                </a:solidFill>
                <a:latin typeface="Arial" panose="020B0604020202020204" pitchFamily="34" charset="0"/>
                <a:cs typeface="Arial" panose="020B0604020202020204" pitchFamily="34" charset="0"/>
              </a:rPr>
              <a:t>These digital tools play a crucial role in fostering positive motivation among students, broadening their experiences, and expediting the learning process. In particular, they prove instrumental in the study of STEM subjects, motivating students to delve into scientific concepts through innovative </a:t>
            </a:r>
            <a:r>
              <a:rPr lang="en-US" sz="2400" dirty="0" smtClean="0">
                <a:solidFill>
                  <a:schemeClr val="bg1"/>
                </a:solidFill>
                <a:latin typeface="Arial" panose="020B0604020202020204" pitchFamily="34" charset="0"/>
                <a:cs typeface="Arial" panose="020B0604020202020204" pitchFamily="34" charset="0"/>
              </a:rPr>
              <a:t>approaches.</a:t>
            </a:r>
            <a:endParaRPr lang="en-US" sz="24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1145521" y="6531353"/>
            <a:ext cx="835224" cy="201185"/>
          </a:xfrm>
          <a:prstGeom prst="rect">
            <a:avLst/>
          </a:prstGeom>
        </p:spPr>
      </p:pic>
    </p:spTree>
    <p:extLst>
      <p:ext uri="{BB962C8B-B14F-4D97-AF65-F5344CB8AC3E}">
        <p14:creationId xmlns:p14="http://schemas.microsoft.com/office/powerpoint/2010/main" val="26830003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441" y="2476118"/>
            <a:ext cx="6441719" cy="2095882"/>
          </a:xfrm>
        </p:spPr>
        <p:txBody>
          <a:bodyPr>
            <a:noAutofit/>
          </a:bodyPr>
          <a:lstStyle/>
          <a:p>
            <a:pPr algn="ctr"/>
            <a:r>
              <a:rPr lang="en-US" sz="5400"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Thank you for your attention</a:t>
            </a:r>
            <a:endParaRPr lang="el-GR" sz="54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1037788" y="6465307"/>
            <a:ext cx="835224" cy="201185"/>
          </a:xfrm>
          <a:prstGeom prst="rect">
            <a:avLst/>
          </a:prstGeom>
        </p:spPr>
      </p:pic>
    </p:spTree>
    <p:extLst>
      <p:ext uri="{BB962C8B-B14F-4D97-AF65-F5344CB8AC3E}">
        <p14:creationId xmlns:p14="http://schemas.microsoft.com/office/powerpoint/2010/main" val="3093204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733" y="0"/>
            <a:ext cx="7966554" cy="956153"/>
          </a:xfrm>
        </p:spPr>
        <p:txBody>
          <a:bodyPr>
            <a:normAutofit/>
          </a:bodyPr>
          <a:lstStyle/>
          <a:p>
            <a:r>
              <a:rPr lang="en-US"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Different </a:t>
            </a:r>
            <a:r>
              <a:rPr lang="en-US"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Types of Digital Technology</a:t>
            </a:r>
            <a:endParaRPr lang="el-GR"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1133055476"/>
              </p:ext>
            </p:extLst>
          </p:nvPr>
        </p:nvGraphicFramePr>
        <p:xfrm>
          <a:off x="651353" y="926926"/>
          <a:ext cx="10759858" cy="5674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11205428" y="6601215"/>
            <a:ext cx="835224" cy="201185"/>
          </a:xfrm>
          <a:prstGeom prst="rect">
            <a:avLst/>
          </a:prstGeom>
        </p:spPr>
      </p:pic>
    </p:spTree>
    <p:extLst>
      <p:ext uri="{BB962C8B-B14F-4D97-AF65-F5344CB8AC3E}">
        <p14:creationId xmlns:p14="http://schemas.microsoft.com/office/powerpoint/2010/main" val="785627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652" y="152400"/>
            <a:ext cx="9079548" cy="956153"/>
          </a:xfrm>
        </p:spPr>
        <p:txBody>
          <a:bodyPr>
            <a:normAutofit fontScale="90000"/>
          </a:bodyPr>
          <a:lstStyle/>
          <a:p>
            <a:r>
              <a:rPr lang="en-US" sz="4000"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Types </a:t>
            </a:r>
            <a:r>
              <a:rPr lang="en-US" sz="4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of Digital Technology in Education</a:t>
            </a:r>
            <a:endParaRPr lang="el-GR" sz="4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347063173"/>
              </p:ext>
            </p:extLst>
          </p:nvPr>
        </p:nvGraphicFramePr>
        <p:xfrm>
          <a:off x="1666240" y="1442720"/>
          <a:ext cx="8392160" cy="48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11185108" y="6508487"/>
            <a:ext cx="835224" cy="201185"/>
          </a:xfrm>
          <a:prstGeom prst="rect">
            <a:avLst/>
          </a:prstGeom>
        </p:spPr>
      </p:pic>
    </p:spTree>
    <p:extLst>
      <p:ext uri="{BB962C8B-B14F-4D97-AF65-F5344CB8AC3E}">
        <p14:creationId xmlns:p14="http://schemas.microsoft.com/office/powerpoint/2010/main" val="105262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26" y="345440"/>
            <a:ext cx="9079548" cy="956153"/>
          </a:xfrm>
        </p:spPr>
        <p:txBody>
          <a:bodyPr>
            <a:normAutofit fontScale="90000"/>
          </a:bodyPr>
          <a:lstStyle/>
          <a:p>
            <a:r>
              <a:rPr lang="en-US" sz="4000"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Types </a:t>
            </a:r>
            <a:r>
              <a:rPr lang="en-US" sz="4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of Digital Technology in Education</a:t>
            </a:r>
            <a:endParaRPr lang="el-GR" sz="4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2636198147"/>
              </p:ext>
            </p:extLst>
          </p:nvPr>
        </p:nvGraphicFramePr>
        <p:xfrm>
          <a:off x="1308894" y="1301593"/>
          <a:ext cx="93268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10971748" y="6519075"/>
            <a:ext cx="835224" cy="201185"/>
          </a:xfrm>
          <a:prstGeom prst="rect">
            <a:avLst/>
          </a:prstGeom>
        </p:spPr>
      </p:pic>
    </p:spTree>
    <p:extLst>
      <p:ext uri="{BB962C8B-B14F-4D97-AF65-F5344CB8AC3E}">
        <p14:creationId xmlns:p14="http://schemas.microsoft.com/office/powerpoint/2010/main" val="3470620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26" y="345440"/>
            <a:ext cx="9079548" cy="956153"/>
          </a:xfrm>
        </p:spPr>
        <p:txBody>
          <a:bodyPr>
            <a:normAutofit fontScale="90000"/>
          </a:bodyPr>
          <a:lstStyle/>
          <a:p>
            <a:r>
              <a:rPr lang="en-US" sz="4000"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Types </a:t>
            </a:r>
            <a:r>
              <a:rPr lang="en-US" sz="4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of Digital Technology in Education</a:t>
            </a:r>
            <a:endParaRPr lang="el-GR" sz="4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3082528426"/>
              </p:ext>
            </p:extLst>
          </p:nvPr>
        </p:nvGraphicFramePr>
        <p:xfrm>
          <a:off x="1337628" y="1301593"/>
          <a:ext cx="93268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11103828" y="6519075"/>
            <a:ext cx="835224" cy="201185"/>
          </a:xfrm>
          <a:prstGeom prst="rect">
            <a:avLst/>
          </a:prstGeom>
        </p:spPr>
      </p:pic>
    </p:spTree>
    <p:extLst>
      <p:ext uri="{BB962C8B-B14F-4D97-AF65-F5344CB8AC3E}">
        <p14:creationId xmlns:p14="http://schemas.microsoft.com/office/powerpoint/2010/main" val="1356336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26" y="345440"/>
            <a:ext cx="9079548" cy="956153"/>
          </a:xfrm>
        </p:spPr>
        <p:txBody>
          <a:bodyPr>
            <a:normAutofit fontScale="90000"/>
          </a:bodyPr>
          <a:lstStyle/>
          <a:p>
            <a:r>
              <a:rPr lang="en-US" sz="4000"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Types </a:t>
            </a:r>
            <a:r>
              <a:rPr lang="en-US" sz="4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of Digital Technology in Education</a:t>
            </a:r>
            <a:endParaRPr lang="el-GR" sz="4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1096470258"/>
              </p:ext>
            </p:extLst>
          </p:nvPr>
        </p:nvGraphicFramePr>
        <p:xfrm>
          <a:off x="1308894" y="1301593"/>
          <a:ext cx="93268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11022548" y="6519075"/>
            <a:ext cx="835224" cy="201185"/>
          </a:xfrm>
          <a:prstGeom prst="rect">
            <a:avLst/>
          </a:prstGeom>
        </p:spPr>
      </p:pic>
    </p:spTree>
    <p:extLst>
      <p:ext uri="{BB962C8B-B14F-4D97-AF65-F5344CB8AC3E}">
        <p14:creationId xmlns:p14="http://schemas.microsoft.com/office/powerpoint/2010/main" val="11016702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1076</TotalTime>
  <Words>5770</Words>
  <Application>Microsoft Office PowerPoint</Application>
  <PresentationFormat>Widescreen</PresentationFormat>
  <Paragraphs>286</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Times New Roman</vt:lpstr>
      <vt:lpstr>Trebuchet MS</vt:lpstr>
      <vt:lpstr>Tw Cen MT</vt:lpstr>
      <vt:lpstr>Wingdings</vt:lpstr>
      <vt:lpstr>Circuit</vt:lpstr>
      <vt:lpstr>Digital Tools in stem</vt:lpstr>
      <vt:lpstr>Digital Technology</vt:lpstr>
      <vt:lpstr>Different Types of Digital Technology</vt:lpstr>
      <vt:lpstr>Different Types of Digital Technology</vt:lpstr>
      <vt:lpstr>Different Types of Digital Technology</vt:lpstr>
      <vt:lpstr>Types of Digital Technology in Education</vt:lpstr>
      <vt:lpstr>Types of Digital Technology in Education</vt:lpstr>
      <vt:lpstr>Types of Digital Technology in Education</vt:lpstr>
      <vt:lpstr>Types of Digital Technology in Education</vt:lpstr>
      <vt:lpstr>The Role of Digital Tools</vt:lpstr>
      <vt:lpstr>Advantages of Digital Technology in Education</vt:lpstr>
      <vt:lpstr>Advantages of Digital Technology in Education</vt:lpstr>
      <vt:lpstr>Advantages of Digital Technology in Education</vt:lpstr>
      <vt:lpstr>Advantages of Digital Technology in Education</vt:lpstr>
      <vt:lpstr>Teachers professional development for digital tools</vt:lpstr>
      <vt:lpstr>Necessary skills for teachers using Digitals Tools</vt:lpstr>
      <vt:lpstr>Necessary skills for teachers using Digitals Tools</vt:lpstr>
      <vt:lpstr>Necessary skills for teachers using Digitals Tools</vt:lpstr>
      <vt:lpstr>Choosing the appropriate Digital Tool for student</vt:lpstr>
      <vt:lpstr>Choosing the appropriate Digital Tool for student</vt:lpstr>
      <vt:lpstr>Choosing the appropriate Digital Tool for student</vt:lpstr>
      <vt:lpstr>Choosing the appropriate Digital Tool for student</vt:lpstr>
      <vt:lpstr>Steps/Methodology for teaching Digital Skills to students</vt:lpstr>
      <vt:lpstr>Steps/Methodology for teaching Digital Skills to students</vt:lpstr>
      <vt:lpstr>Steps/Methodology for teaching Digital Skills to students</vt:lpstr>
      <vt:lpstr>Steps/Methodology for teaching Digital Skills to students</vt:lpstr>
      <vt:lpstr>TPACK Model (Technological Pedagogical Content Knowledge)</vt:lpstr>
      <vt:lpstr>PowerPoint Presentation</vt:lpstr>
      <vt:lpstr>PowerPoint Presentation</vt:lpstr>
      <vt:lpstr>TPACK in STEM education</vt:lpstr>
      <vt:lpstr>Digital tools examples for students</vt:lpstr>
      <vt:lpstr>Digital tools examples for students</vt:lpstr>
      <vt:lpstr>Digital tools examples for students</vt:lpstr>
      <vt:lpstr>How does technology affect STEM Education?</vt:lpstr>
      <vt:lpstr>How digital tools can enhance STEM teaching?</vt:lpstr>
      <vt:lpstr>How digital tools can enhance STEM teaching?</vt:lpstr>
      <vt:lpstr>How digital tools can enhance STEM teaching?</vt:lpstr>
      <vt:lpstr>How digital tools can enhance STEM teaching?</vt:lpstr>
      <vt:lpstr>How digital tools can enhance STEM teaching?</vt:lpstr>
      <vt:lpstr> Conclusion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Tools in stem</dc:title>
  <dc:creator>Eleni Nearchou</dc:creator>
  <cp:lastModifiedBy>Eleni Nearchou</cp:lastModifiedBy>
  <cp:revision>107</cp:revision>
  <dcterms:created xsi:type="dcterms:W3CDTF">2023-12-19T06:42:30Z</dcterms:created>
  <dcterms:modified xsi:type="dcterms:W3CDTF">2024-01-24T08:57:48Z</dcterms:modified>
</cp:coreProperties>
</file>