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37"/>
  </p:notesMasterIdLst>
  <p:handoutMasterIdLst>
    <p:handoutMasterId r:id="rId38"/>
  </p:handoutMasterIdLst>
  <p:sldIdLst>
    <p:sldId id="256" r:id="rId5"/>
    <p:sldId id="257" r:id="rId6"/>
    <p:sldId id="302" r:id="rId7"/>
    <p:sldId id="303" r:id="rId8"/>
    <p:sldId id="270" r:id="rId9"/>
    <p:sldId id="299" r:id="rId10"/>
    <p:sldId id="300" r:id="rId11"/>
    <p:sldId id="280" r:id="rId12"/>
    <p:sldId id="281" r:id="rId13"/>
    <p:sldId id="282" r:id="rId14"/>
    <p:sldId id="283" r:id="rId15"/>
    <p:sldId id="259" r:id="rId16"/>
    <p:sldId id="276" r:id="rId17"/>
    <p:sldId id="258" r:id="rId18"/>
    <p:sldId id="295" r:id="rId19"/>
    <p:sldId id="273" r:id="rId20"/>
    <p:sldId id="297" r:id="rId21"/>
    <p:sldId id="293" r:id="rId22"/>
    <p:sldId id="275" r:id="rId23"/>
    <p:sldId id="294" r:id="rId24"/>
    <p:sldId id="298" r:id="rId25"/>
    <p:sldId id="266" r:id="rId26"/>
    <p:sldId id="285" r:id="rId27"/>
    <p:sldId id="286" r:id="rId28"/>
    <p:sldId id="287" r:id="rId29"/>
    <p:sldId id="288" r:id="rId30"/>
    <p:sldId id="289" r:id="rId31"/>
    <p:sldId id="290" r:id="rId32"/>
    <p:sldId id="291" r:id="rId33"/>
    <p:sldId id="292" r:id="rId34"/>
    <p:sldId id="304" r:id="rId35"/>
    <p:sldId id="277" r:id="rId36"/>
  </p:sldIdLst>
  <p:sldSz cx="12192000" cy="6858000"/>
  <p:notesSz cx="6188075" cy="93202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D2C6"/>
    <a:srgbClr val="FC9B80"/>
    <a:srgbClr val="ECDFF5"/>
    <a:srgbClr val="FECEF6"/>
    <a:srgbClr val="FDADF0"/>
    <a:srgbClr val="CFAFE7"/>
    <a:srgbClr val="E8E9AD"/>
    <a:srgbClr val="FDE1BB"/>
    <a:srgbClr val="FF9999"/>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FB1E842-3864-4F81-8D58-B12FC7BD93D5}" v="2" dt="2023-10-23T07:09:11.14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04" autoAdjust="0"/>
    <p:restoredTop sz="93979" autoAdjust="0"/>
  </p:normalViewPr>
  <p:slideViewPr>
    <p:cSldViewPr snapToGrid="0">
      <p:cViewPr varScale="1">
        <p:scale>
          <a:sx n="63" d="100"/>
          <a:sy n="63" d="100"/>
        </p:scale>
        <p:origin x="31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45"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sz="2000" dirty="0">
                <a:latin typeface="Arial" panose="020B0604020202020204" pitchFamily="34" charset="0"/>
                <a:cs typeface="Arial" panose="020B0604020202020204" pitchFamily="34" charset="0"/>
              </a:rPr>
              <a:t>University degrees in</a:t>
            </a:r>
            <a:r>
              <a:rPr lang="en-US" sz="2000" baseline="0" dirty="0">
                <a:latin typeface="Arial" panose="020B0604020202020204" pitchFamily="34" charset="0"/>
                <a:cs typeface="Arial" panose="020B0604020202020204" pitchFamily="34" charset="0"/>
              </a:rPr>
              <a:t> STEM for</a:t>
            </a:r>
            <a:r>
              <a:rPr lang="en-US" sz="2000" dirty="0">
                <a:latin typeface="Arial" panose="020B0604020202020204" pitchFamily="34" charset="0"/>
                <a:cs typeface="Arial" panose="020B0604020202020204" pitchFamily="34" charset="0"/>
              </a:rPr>
              <a:t> women</a:t>
            </a:r>
            <a:r>
              <a:rPr lang="en-US" sz="2000" baseline="0"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a:t>
            </a:r>
          </a:p>
        </c:rich>
      </c:tx>
      <c:layout>
        <c:manualLayout>
          <c:xMode val="edge"/>
          <c:yMode val="edge"/>
          <c:x val="0.11290760742146436"/>
          <c:y val="9.7453712694770239E-2"/>
        </c:manualLayout>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l-GR"/>
        </a:p>
      </c:txPr>
    </c:title>
    <c:autoTitleDeleted val="0"/>
    <c:plotArea>
      <c:layout>
        <c:manualLayout>
          <c:layoutTarget val="inner"/>
          <c:xMode val="edge"/>
          <c:yMode val="edge"/>
          <c:x val="0.12265470031017052"/>
          <c:y val="0.26340036324484223"/>
          <c:w val="0.77066400098425192"/>
          <c:h val="0.64237329955872913"/>
        </c:manualLayout>
      </c:layout>
      <c:barChart>
        <c:barDir val="col"/>
        <c:grouping val="stacked"/>
        <c:varyColors val="0"/>
        <c:ser>
          <c:idx val="0"/>
          <c:order val="0"/>
          <c:tx>
            <c:strRef>
              <c:f>Sheet1!$B$1</c:f>
              <c:strCache>
                <c:ptCount val="1"/>
                <c:pt idx="0">
                  <c:v>Series 1</c:v>
                </c:pt>
              </c:strCache>
            </c:strRef>
          </c:tx>
          <c:spPr>
            <a:solidFill>
              <a:srgbClr val="0070C0">
                <a:alpha val="85000"/>
              </a:srgbClr>
            </a:solidFill>
            <a:ln w="9525" cap="flat" cmpd="sng" algn="ctr">
              <a:solidFill>
                <a:schemeClr val="lt1">
                  <a:alpha val="50000"/>
                </a:schemeClr>
              </a:solidFill>
              <a:round/>
            </a:ln>
            <a:effectLst/>
          </c:spPr>
          <c:invertIfNegative val="0"/>
          <c:dLbls>
            <c:dLbl>
              <c:idx val="0"/>
              <c:layout>
                <c:manualLayout>
                  <c:x val="-1.9468312715061622E-3"/>
                  <c:y val="-2.3309816522377413E-2"/>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F120-4374-8D0A-D717AD2919E6}"/>
                </c:ext>
              </c:extLst>
            </c:dLbl>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lt1"/>
                    </a:solidFill>
                    <a:latin typeface="Arial" panose="020B0604020202020204" pitchFamily="34" charset="0"/>
                    <a:ea typeface="+mn-ea"/>
                    <a:cs typeface="Arial" panose="020B0604020202020204" pitchFamily="34" charset="0"/>
                  </a:defRPr>
                </a:pPr>
                <a:endParaRPr lang="el-GR"/>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Sheet1!$A$2:$A$3</c:f>
              <c:strCache>
                <c:ptCount val="2"/>
                <c:pt idx="0">
                  <c:v>Global level</c:v>
                </c:pt>
                <c:pt idx="1">
                  <c:v>Europe</c:v>
                </c:pt>
              </c:strCache>
            </c:strRef>
          </c:cat>
          <c:val>
            <c:numRef>
              <c:f>Sheet1!$B$2:$B$3</c:f>
              <c:numCache>
                <c:formatCode>General</c:formatCode>
                <c:ptCount val="2"/>
                <c:pt idx="0">
                  <c:v>53</c:v>
                </c:pt>
                <c:pt idx="1">
                  <c:v>34</c:v>
                </c:pt>
              </c:numCache>
            </c:numRef>
          </c:val>
          <c:extLst>
            <c:ext xmlns:c16="http://schemas.microsoft.com/office/drawing/2014/chart" uri="{C3380CC4-5D6E-409C-BE32-E72D297353CC}">
              <c16:uniqueId val="{00000001-F120-4374-8D0A-D717AD2919E6}"/>
            </c:ext>
          </c:extLst>
        </c:ser>
        <c:dLbls>
          <c:dLblPos val="ctr"/>
          <c:showLegendKey val="0"/>
          <c:showVal val="1"/>
          <c:showCatName val="0"/>
          <c:showSerName val="0"/>
          <c:showPercent val="0"/>
          <c:showBubbleSize val="0"/>
        </c:dLbls>
        <c:gapWidth val="150"/>
        <c:overlap val="100"/>
        <c:axId val="911077375"/>
        <c:axId val="911092351"/>
      </c:barChart>
      <c:catAx>
        <c:axId val="911077375"/>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Arial" panose="020B0604020202020204" pitchFamily="34" charset="0"/>
                <a:ea typeface="+mn-ea"/>
                <a:cs typeface="Arial" panose="020B0604020202020204" pitchFamily="34" charset="0"/>
              </a:defRPr>
            </a:pPr>
            <a:endParaRPr lang="el-GR"/>
          </a:p>
        </c:txPr>
        <c:crossAx val="911092351"/>
        <c:crosses val="autoZero"/>
        <c:auto val="1"/>
        <c:lblAlgn val="ctr"/>
        <c:lblOffset val="100"/>
        <c:noMultiLvlLbl val="0"/>
      </c:catAx>
      <c:valAx>
        <c:axId val="911092351"/>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911077375"/>
        <c:crosses val="autoZero"/>
        <c:crossBetween val="between"/>
      </c:valAx>
      <c:spPr>
        <a:noFill/>
        <a:ln>
          <a:noFill/>
        </a:ln>
        <a:effectLst/>
      </c:spPr>
    </c:plotArea>
    <c:plotVisOnly val="1"/>
    <c:dispBlanksAs val="gap"/>
    <c:showDLblsOverMax val="0"/>
  </c:chart>
  <c:spPr>
    <a:solidFill>
      <a:srgbClr val="FFE38B"/>
    </a:solidFill>
    <a:ln w="9525" cap="flat" cmpd="sng" algn="ctr">
      <a:solidFill>
        <a:schemeClr val="dk1">
          <a:lumMod val="25000"/>
          <a:lumOff val="75000"/>
        </a:schemeClr>
      </a:solidFill>
      <a:round/>
    </a:ln>
    <a:effectLst/>
  </c:spPr>
  <c:txPr>
    <a:bodyPr/>
    <a:lstStyle/>
    <a:p>
      <a:pPr>
        <a:defRPr/>
      </a:pPr>
      <a:endParaRPr lang="el-G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00">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B367441-60A8-4660-9ED2-5D2DA323C55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BE0944A7-7143-471A-B518-8C2B0627DC07}">
      <dgm:prSet phldrT="[Text]" custT="1"/>
      <dgm:spPr>
        <a:solidFill>
          <a:schemeClr val="accent4">
            <a:lumMod val="60000"/>
            <a:lumOff val="40000"/>
          </a:schemeClr>
        </a:solidFill>
        <a:ln>
          <a:solidFill>
            <a:schemeClr val="tx2"/>
          </a:solidFill>
        </a:ln>
      </dgm:spPr>
      <dgm:t>
        <a:bodyPr/>
        <a:lstStyle/>
        <a:p>
          <a:r>
            <a:rPr lang="en-US" sz="2200">
              <a:solidFill>
                <a:schemeClr val="tx1"/>
              </a:solidFill>
              <a:latin typeface="Arial" panose="020B0604020202020204" pitchFamily="34" charset="0"/>
              <a:cs typeface="Arial" panose="020B0604020202020204" pitchFamily="34" charset="0"/>
            </a:rPr>
            <a:t>Increases Innovative Thinking. </a:t>
          </a:r>
        </a:p>
      </dgm:t>
    </dgm:pt>
    <dgm:pt modelId="{1DBCF84A-6078-46B1-9AF6-4788CF1DEE58}" type="parTrans" cxnId="{461E23EE-9218-42E5-80FA-E5CFB7B208AB}">
      <dgm:prSet/>
      <dgm:spPr/>
      <dgm:t>
        <a:bodyPr/>
        <a:lstStyle/>
        <a:p>
          <a:endParaRPr lang="en-US"/>
        </a:p>
      </dgm:t>
    </dgm:pt>
    <dgm:pt modelId="{2F74E2EA-2C22-4EB7-A236-EC083E67B572}" type="sibTrans" cxnId="{461E23EE-9218-42E5-80FA-E5CFB7B208AB}">
      <dgm:prSet/>
      <dgm:spPr/>
      <dgm:t>
        <a:bodyPr/>
        <a:lstStyle/>
        <a:p>
          <a:endParaRPr lang="en-US"/>
        </a:p>
      </dgm:t>
    </dgm:pt>
    <dgm:pt modelId="{88E6427C-4A4B-4C8D-913C-A3D0F6CE908B}">
      <dgm:prSet phldrT="[Text]" custT="1"/>
      <dgm:spPr>
        <a:solidFill>
          <a:schemeClr val="accent3">
            <a:lumMod val="60000"/>
            <a:lumOff val="40000"/>
          </a:schemeClr>
        </a:solidFill>
        <a:ln>
          <a:solidFill>
            <a:schemeClr val="tx2"/>
          </a:solidFill>
        </a:ln>
      </dgm:spPr>
      <dgm:t>
        <a:bodyPr/>
        <a:lstStyle/>
        <a:p>
          <a:r>
            <a:rPr lang="el-GR" sz="2200" dirty="0" err="1">
              <a:solidFill>
                <a:schemeClr val="tx1"/>
              </a:solidFill>
              <a:latin typeface="Arial" panose="020B0604020202020204" pitchFamily="34" charset="0"/>
              <a:cs typeface="Arial" panose="020B0604020202020204" pitchFamily="34" charset="0"/>
            </a:rPr>
            <a:t>Fosters</a:t>
          </a:r>
          <a:r>
            <a:rPr lang="el-GR" sz="2200" dirty="0">
              <a:solidFill>
                <a:schemeClr val="tx1"/>
              </a:solidFill>
              <a:latin typeface="Arial" panose="020B0604020202020204" pitchFamily="34" charset="0"/>
              <a:cs typeface="Arial" panose="020B0604020202020204" pitchFamily="34" charset="0"/>
            </a:rPr>
            <a:t> </a:t>
          </a:r>
          <a:r>
            <a:rPr lang="el-GR" sz="2200" dirty="0" err="1">
              <a:solidFill>
                <a:schemeClr val="tx1"/>
              </a:solidFill>
              <a:latin typeface="Arial" panose="020B0604020202020204" pitchFamily="34" charset="0"/>
              <a:cs typeface="Arial" panose="020B0604020202020204" pitchFamily="34" charset="0"/>
            </a:rPr>
            <a:t>Collaboration</a:t>
          </a:r>
          <a:r>
            <a:rPr lang="el-GR" sz="2200" dirty="0">
              <a:solidFill>
                <a:schemeClr val="tx1"/>
              </a:solidFill>
              <a:latin typeface="Arial" panose="020B0604020202020204" pitchFamily="34" charset="0"/>
              <a:cs typeface="Arial" panose="020B0604020202020204" pitchFamily="34" charset="0"/>
            </a:rPr>
            <a:t> and Communication.</a:t>
          </a:r>
          <a:endParaRPr lang="en-US" sz="2200" dirty="0">
            <a:solidFill>
              <a:schemeClr val="tx1"/>
            </a:solidFill>
            <a:latin typeface="Arial" panose="020B0604020202020204" pitchFamily="34" charset="0"/>
            <a:cs typeface="Arial" panose="020B0604020202020204" pitchFamily="34" charset="0"/>
          </a:endParaRPr>
        </a:p>
      </dgm:t>
    </dgm:pt>
    <dgm:pt modelId="{BAA0C178-14A6-4977-8B88-6A943DDA8CB5}" type="parTrans" cxnId="{750AC1C5-0397-44FA-8B03-378036177306}">
      <dgm:prSet/>
      <dgm:spPr/>
      <dgm:t>
        <a:bodyPr/>
        <a:lstStyle/>
        <a:p>
          <a:endParaRPr lang="en-US"/>
        </a:p>
      </dgm:t>
    </dgm:pt>
    <dgm:pt modelId="{E57E1E52-FA62-4F3C-B52C-EF122113DE78}" type="sibTrans" cxnId="{750AC1C5-0397-44FA-8B03-378036177306}">
      <dgm:prSet/>
      <dgm:spPr/>
      <dgm:t>
        <a:bodyPr/>
        <a:lstStyle/>
        <a:p>
          <a:endParaRPr lang="en-US"/>
        </a:p>
      </dgm:t>
    </dgm:pt>
    <dgm:pt modelId="{256DD4A2-84E9-428A-880E-7082D9862295}">
      <dgm:prSet phldrT="[Text]" custT="1"/>
      <dgm:spPr>
        <a:solidFill>
          <a:srgbClr val="FE2EEF"/>
        </a:solidFill>
        <a:ln>
          <a:solidFill>
            <a:schemeClr val="tx2"/>
          </a:solidFill>
        </a:ln>
      </dgm:spPr>
      <dgm:t>
        <a:bodyPr/>
        <a:lstStyle/>
        <a:p>
          <a:r>
            <a:rPr lang="en-US" sz="2200">
              <a:solidFill>
                <a:schemeClr val="tx1"/>
              </a:solidFill>
              <a:latin typeface="Arial" panose="020B0604020202020204" pitchFamily="34" charset="0"/>
              <a:cs typeface="Arial" panose="020B0604020202020204" pitchFamily="34" charset="0"/>
            </a:rPr>
            <a:t>Builds Confidence and Teaches Acceptance of Failure.</a:t>
          </a:r>
        </a:p>
      </dgm:t>
    </dgm:pt>
    <dgm:pt modelId="{6E974E35-EF02-47E0-ABE5-2698BAD79B8C}" type="parTrans" cxnId="{4EB6754B-DC77-4095-939F-F613CD3EFC68}">
      <dgm:prSet/>
      <dgm:spPr/>
      <dgm:t>
        <a:bodyPr/>
        <a:lstStyle/>
        <a:p>
          <a:endParaRPr lang="en-US"/>
        </a:p>
      </dgm:t>
    </dgm:pt>
    <dgm:pt modelId="{0D130016-DD5C-43A0-B702-8F7773C66972}" type="sibTrans" cxnId="{4EB6754B-DC77-4095-939F-F613CD3EFC68}">
      <dgm:prSet/>
      <dgm:spPr/>
      <dgm:t>
        <a:bodyPr/>
        <a:lstStyle/>
        <a:p>
          <a:endParaRPr lang="en-US"/>
        </a:p>
      </dgm:t>
    </dgm:pt>
    <dgm:pt modelId="{F6975A79-C6D9-4273-A8C0-ECBAC43BE171}">
      <dgm:prSet custT="1"/>
      <dgm:spPr>
        <a:solidFill>
          <a:srgbClr val="ECDFF5"/>
        </a:solidFill>
        <a:ln>
          <a:solidFill>
            <a:schemeClr val="tx2"/>
          </a:solidFill>
        </a:ln>
      </dgm:spPr>
      <dgm:t>
        <a:bodyPr/>
        <a:lstStyle/>
        <a:p>
          <a:r>
            <a:rPr lang="el-GR" sz="2200">
              <a:solidFill>
                <a:schemeClr val="tx1"/>
              </a:solidFill>
              <a:latin typeface="Arial" panose="020B0604020202020204" pitchFamily="34" charset="0"/>
              <a:cs typeface="Arial" panose="020B0604020202020204" pitchFamily="34" charset="0"/>
            </a:rPr>
            <a:t>Inspires </a:t>
          </a:r>
          <a:r>
            <a:rPr lang="el-GR" sz="2200" err="1">
              <a:solidFill>
                <a:schemeClr val="tx1"/>
              </a:solidFill>
              <a:latin typeface="Arial" panose="020B0604020202020204" pitchFamily="34" charset="0"/>
              <a:cs typeface="Arial" panose="020B0604020202020204" pitchFamily="34" charset="0"/>
            </a:rPr>
            <a:t>Creativity</a:t>
          </a:r>
          <a:r>
            <a:rPr lang="el-GR" sz="2200">
              <a:solidFill>
                <a:schemeClr val="tx1"/>
              </a:solidFill>
              <a:latin typeface="Arial" panose="020B0604020202020204" pitchFamily="34" charset="0"/>
              <a:cs typeface="Arial" panose="020B0604020202020204" pitchFamily="34" charset="0"/>
            </a:rPr>
            <a:t> and </a:t>
          </a:r>
          <a:r>
            <a:rPr lang="el-GR" sz="2200" err="1">
              <a:solidFill>
                <a:schemeClr val="tx1"/>
              </a:solidFill>
              <a:latin typeface="Arial" panose="020B0604020202020204" pitchFamily="34" charset="0"/>
              <a:cs typeface="Arial" panose="020B0604020202020204" pitchFamily="34" charset="0"/>
            </a:rPr>
            <a:t>Ingenuity</a:t>
          </a:r>
          <a:r>
            <a:rPr lang="el-GR" sz="2200">
              <a:solidFill>
                <a:schemeClr val="tx1"/>
              </a:solidFill>
              <a:latin typeface="Arial" panose="020B0604020202020204" pitchFamily="34" charset="0"/>
              <a:cs typeface="Arial" panose="020B0604020202020204" pitchFamily="34" charset="0"/>
            </a:rPr>
            <a:t>.</a:t>
          </a:r>
          <a:r>
            <a:rPr lang="en-US" sz="2200">
              <a:solidFill>
                <a:schemeClr val="tx1"/>
              </a:solidFill>
              <a:latin typeface="Arial" panose="020B0604020202020204" pitchFamily="34" charset="0"/>
              <a:cs typeface="Arial" panose="020B0604020202020204" pitchFamily="34" charset="0"/>
            </a:rPr>
            <a:t> </a:t>
          </a:r>
        </a:p>
      </dgm:t>
    </dgm:pt>
    <dgm:pt modelId="{D2BB6518-6AA2-4241-92F4-43963D7BC227}" type="parTrans" cxnId="{B8574F49-49F5-4266-BDC2-A099956FD9A4}">
      <dgm:prSet/>
      <dgm:spPr/>
      <dgm:t>
        <a:bodyPr/>
        <a:lstStyle/>
        <a:p>
          <a:endParaRPr lang="en-US"/>
        </a:p>
      </dgm:t>
    </dgm:pt>
    <dgm:pt modelId="{B4747AA2-A94C-4AC8-A35E-89875C45644B}" type="sibTrans" cxnId="{B8574F49-49F5-4266-BDC2-A099956FD9A4}">
      <dgm:prSet/>
      <dgm:spPr/>
      <dgm:t>
        <a:bodyPr/>
        <a:lstStyle/>
        <a:p>
          <a:endParaRPr lang="en-US"/>
        </a:p>
      </dgm:t>
    </dgm:pt>
    <dgm:pt modelId="{E9C4367C-3462-4287-AD53-3A167BB5FA2C}">
      <dgm:prSet custT="1"/>
      <dgm:spPr>
        <a:solidFill>
          <a:srgbClr val="FFC000"/>
        </a:solidFill>
        <a:ln>
          <a:solidFill>
            <a:schemeClr val="tx2"/>
          </a:solidFill>
        </a:ln>
      </dgm:spPr>
      <dgm:t>
        <a:bodyPr/>
        <a:lstStyle/>
        <a:p>
          <a:r>
            <a:rPr lang="el-GR" sz="2200">
              <a:solidFill>
                <a:schemeClr val="tx1"/>
              </a:solidFill>
              <a:latin typeface="Arial" panose="020B0604020202020204" pitchFamily="34" charset="0"/>
              <a:cs typeface="Arial" panose="020B0604020202020204" pitchFamily="34" charset="0"/>
            </a:rPr>
            <a:t>Encourages </a:t>
          </a:r>
          <a:r>
            <a:rPr lang="el-GR" sz="2200" err="1">
              <a:solidFill>
                <a:schemeClr val="tx1"/>
              </a:solidFill>
              <a:latin typeface="Arial" panose="020B0604020202020204" pitchFamily="34" charset="0"/>
              <a:cs typeface="Arial" panose="020B0604020202020204" pitchFamily="34" charset="0"/>
            </a:rPr>
            <a:t>Curiosity</a:t>
          </a:r>
          <a:r>
            <a:rPr lang="el-GR" sz="2200">
              <a:solidFill>
                <a:schemeClr val="tx1"/>
              </a:solidFill>
              <a:latin typeface="Arial" panose="020B0604020202020204" pitchFamily="34" charset="0"/>
              <a:cs typeface="Arial" panose="020B0604020202020204" pitchFamily="34" charset="0"/>
            </a:rPr>
            <a:t>.</a:t>
          </a:r>
        </a:p>
      </dgm:t>
    </dgm:pt>
    <dgm:pt modelId="{CA281D74-8754-41D6-AFB2-4075E56E2C19}" type="parTrans" cxnId="{5AD6F4D3-9F91-4BBD-8506-B8B2BBF76142}">
      <dgm:prSet/>
      <dgm:spPr/>
      <dgm:t>
        <a:bodyPr/>
        <a:lstStyle/>
        <a:p>
          <a:endParaRPr lang="en-US"/>
        </a:p>
      </dgm:t>
    </dgm:pt>
    <dgm:pt modelId="{A4731607-49F6-4831-8049-0CAEAB580534}" type="sibTrans" cxnId="{5AD6F4D3-9F91-4BBD-8506-B8B2BBF76142}">
      <dgm:prSet/>
      <dgm:spPr/>
      <dgm:t>
        <a:bodyPr/>
        <a:lstStyle/>
        <a:p>
          <a:endParaRPr lang="en-US"/>
        </a:p>
      </dgm:t>
    </dgm:pt>
    <dgm:pt modelId="{76D4DF1A-C435-454D-8953-8446D4D78479}">
      <dgm:prSet custT="1"/>
      <dgm:spPr>
        <a:solidFill>
          <a:srgbClr val="FFFF00"/>
        </a:solidFill>
        <a:ln>
          <a:solidFill>
            <a:schemeClr val="tx2"/>
          </a:solidFill>
        </a:ln>
      </dgm:spPr>
      <dgm:t>
        <a:bodyPr/>
        <a:lstStyle/>
        <a:p>
          <a:r>
            <a:rPr lang="en-US" sz="2200">
              <a:solidFill>
                <a:schemeClr val="tx1"/>
              </a:solidFill>
              <a:latin typeface="Arial" panose="020B0604020202020204" pitchFamily="34" charset="0"/>
              <a:cs typeface="Arial" panose="020B0604020202020204" pitchFamily="34" charset="0"/>
            </a:rPr>
            <a:t>Prepares Students for High-Demand Careers.</a:t>
          </a:r>
          <a:endParaRPr lang="el-GR" sz="2200">
            <a:solidFill>
              <a:schemeClr val="tx1"/>
            </a:solidFill>
            <a:latin typeface="Arial" panose="020B0604020202020204" pitchFamily="34" charset="0"/>
            <a:cs typeface="Arial" panose="020B0604020202020204" pitchFamily="34" charset="0"/>
          </a:endParaRPr>
        </a:p>
      </dgm:t>
    </dgm:pt>
    <dgm:pt modelId="{1D9075BC-17F5-45A5-9F2D-5B3E5723C1B3}" type="parTrans" cxnId="{A4705C1B-31A7-4A97-A82E-B891EADDDE95}">
      <dgm:prSet/>
      <dgm:spPr/>
      <dgm:t>
        <a:bodyPr/>
        <a:lstStyle/>
        <a:p>
          <a:endParaRPr lang="en-US"/>
        </a:p>
      </dgm:t>
    </dgm:pt>
    <dgm:pt modelId="{43D664C5-E1A4-495F-960D-46EB66A78013}" type="sibTrans" cxnId="{A4705C1B-31A7-4A97-A82E-B891EADDDE95}">
      <dgm:prSet/>
      <dgm:spPr/>
      <dgm:t>
        <a:bodyPr/>
        <a:lstStyle/>
        <a:p>
          <a:endParaRPr lang="en-US"/>
        </a:p>
      </dgm:t>
    </dgm:pt>
    <dgm:pt modelId="{77FAB121-9001-4483-9D11-0C23DD64F29E}" type="pres">
      <dgm:prSet presAssocID="{DB367441-60A8-4660-9ED2-5D2DA323C550}" presName="linear" presStyleCnt="0">
        <dgm:presLayoutVars>
          <dgm:dir/>
          <dgm:animLvl val="lvl"/>
          <dgm:resizeHandles val="exact"/>
        </dgm:presLayoutVars>
      </dgm:prSet>
      <dgm:spPr/>
      <dgm:t>
        <a:bodyPr/>
        <a:lstStyle/>
        <a:p>
          <a:endParaRPr lang="en-US"/>
        </a:p>
      </dgm:t>
    </dgm:pt>
    <dgm:pt modelId="{0A6E442B-31F3-4B7A-B806-B128EE85830A}" type="pres">
      <dgm:prSet presAssocID="{BE0944A7-7143-471A-B518-8C2B0627DC07}" presName="parentLin" presStyleCnt="0"/>
      <dgm:spPr/>
    </dgm:pt>
    <dgm:pt modelId="{9C67733F-B938-44F9-9989-294D68374158}" type="pres">
      <dgm:prSet presAssocID="{BE0944A7-7143-471A-B518-8C2B0627DC07}" presName="parentLeftMargin" presStyleLbl="node1" presStyleIdx="0" presStyleCnt="6"/>
      <dgm:spPr/>
      <dgm:t>
        <a:bodyPr/>
        <a:lstStyle/>
        <a:p>
          <a:endParaRPr lang="en-US"/>
        </a:p>
      </dgm:t>
    </dgm:pt>
    <dgm:pt modelId="{8039F4FD-562F-4FFA-A0C4-B82193565EA0}" type="pres">
      <dgm:prSet presAssocID="{BE0944A7-7143-471A-B518-8C2B0627DC07}" presName="parentText" presStyleLbl="node1" presStyleIdx="0" presStyleCnt="6">
        <dgm:presLayoutVars>
          <dgm:chMax val="0"/>
          <dgm:bulletEnabled val="1"/>
        </dgm:presLayoutVars>
      </dgm:prSet>
      <dgm:spPr/>
      <dgm:t>
        <a:bodyPr/>
        <a:lstStyle/>
        <a:p>
          <a:endParaRPr lang="en-US"/>
        </a:p>
      </dgm:t>
    </dgm:pt>
    <dgm:pt modelId="{0A809AEB-6CC0-426A-9A0D-159ACDE039A5}" type="pres">
      <dgm:prSet presAssocID="{BE0944A7-7143-471A-B518-8C2B0627DC07}" presName="negativeSpace" presStyleCnt="0"/>
      <dgm:spPr/>
    </dgm:pt>
    <dgm:pt modelId="{AE37DEBF-CE77-4527-A7F4-28EE53D5969C}" type="pres">
      <dgm:prSet presAssocID="{BE0944A7-7143-471A-B518-8C2B0627DC07}" presName="childText" presStyleLbl="conFgAcc1" presStyleIdx="0" presStyleCnt="6">
        <dgm:presLayoutVars>
          <dgm:bulletEnabled val="1"/>
        </dgm:presLayoutVars>
      </dgm:prSet>
      <dgm:spPr/>
    </dgm:pt>
    <dgm:pt modelId="{F6D17012-63E4-4747-9150-1BCE704CD628}" type="pres">
      <dgm:prSet presAssocID="{2F74E2EA-2C22-4EB7-A236-EC083E67B572}" presName="spaceBetweenRectangles" presStyleCnt="0"/>
      <dgm:spPr/>
    </dgm:pt>
    <dgm:pt modelId="{0E31C338-A215-425A-9D3B-013FB1161797}" type="pres">
      <dgm:prSet presAssocID="{E9C4367C-3462-4287-AD53-3A167BB5FA2C}" presName="parentLin" presStyleCnt="0"/>
      <dgm:spPr/>
    </dgm:pt>
    <dgm:pt modelId="{065ECEB8-EA57-402C-BF89-3EB26C63B13E}" type="pres">
      <dgm:prSet presAssocID="{E9C4367C-3462-4287-AD53-3A167BB5FA2C}" presName="parentLeftMargin" presStyleLbl="node1" presStyleIdx="0" presStyleCnt="6"/>
      <dgm:spPr/>
      <dgm:t>
        <a:bodyPr/>
        <a:lstStyle/>
        <a:p>
          <a:endParaRPr lang="en-US"/>
        </a:p>
      </dgm:t>
    </dgm:pt>
    <dgm:pt modelId="{8B08A4F3-EB1A-43EF-9B2A-6F870B141DE1}" type="pres">
      <dgm:prSet presAssocID="{E9C4367C-3462-4287-AD53-3A167BB5FA2C}" presName="parentText" presStyleLbl="node1" presStyleIdx="1" presStyleCnt="6">
        <dgm:presLayoutVars>
          <dgm:chMax val="0"/>
          <dgm:bulletEnabled val="1"/>
        </dgm:presLayoutVars>
      </dgm:prSet>
      <dgm:spPr/>
      <dgm:t>
        <a:bodyPr/>
        <a:lstStyle/>
        <a:p>
          <a:endParaRPr lang="en-US"/>
        </a:p>
      </dgm:t>
    </dgm:pt>
    <dgm:pt modelId="{E2C12DBA-7241-454D-980E-D2161997DD05}" type="pres">
      <dgm:prSet presAssocID="{E9C4367C-3462-4287-AD53-3A167BB5FA2C}" presName="negativeSpace" presStyleCnt="0"/>
      <dgm:spPr/>
    </dgm:pt>
    <dgm:pt modelId="{E89080BC-5C4A-420E-B8F6-EDF201AAD42C}" type="pres">
      <dgm:prSet presAssocID="{E9C4367C-3462-4287-AD53-3A167BB5FA2C}" presName="childText" presStyleLbl="conFgAcc1" presStyleIdx="1" presStyleCnt="6">
        <dgm:presLayoutVars>
          <dgm:bulletEnabled val="1"/>
        </dgm:presLayoutVars>
      </dgm:prSet>
      <dgm:spPr/>
    </dgm:pt>
    <dgm:pt modelId="{D6451B1F-FCAD-46C8-905B-465D7A8A05A6}" type="pres">
      <dgm:prSet presAssocID="{A4731607-49F6-4831-8049-0CAEAB580534}" presName="spaceBetweenRectangles" presStyleCnt="0"/>
      <dgm:spPr/>
    </dgm:pt>
    <dgm:pt modelId="{E0C279F5-A296-4120-A3C8-67687F172C8A}" type="pres">
      <dgm:prSet presAssocID="{F6975A79-C6D9-4273-A8C0-ECBAC43BE171}" presName="parentLin" presStyleCnt="0"/>
      <dgm:spPr/>
    </dgm:pt>
    <dgm:pt modelId="{1DCFC4B8-BE42-4CD1-84DD-388E4F218D18}" type="pres">
      <dgm:prSet presAssocID="{F6975A79-C6D9-4273-A8C0-ECBAC43BE171}" presName="parentLeftMargin" presStyleLbl="node1" presStyleIdx="1" presStyleCnt="6"/>
      <dgm:spPr/>
      <dgm:t>
        <a:bodyPr/>
        <a:lstStyle/>
        <a:p>
          <a:endParaRPr lang="en-US"/>
        </a:p>
      </dgm:t>
    </dgm:pt>
    <dgm:pt modelId="{F3102079-4CC2-4CCE-98CE-BB66010789E9}" type="pres">
      <dgm:prSet presAssocID="{F6975A79-C6D9-4273-A8C0-ECBAC43BE171}" presName="parentText" presStyleLbl="node1" presStyleIdx="2" presStyleCnt="6">
        <dgm:presLayoutVars>
          <dgm:chMax val="0"/>
          <dgm:bulletEnabled val="1"/>
        </dgm:presLayoutVars>
      </dgm:prSet>
      <dgm:spPr/>
      <dgm:t>
        <a:bodyPr/>
        <a:lstStyle/>
        <a:p>
          <a:endParaRPr lang="en-US"/>
        </a:p>
      </dgm:t>
    </dgm:pt>
    <dgm:pt modelId="{9B5D2F02-B398-4F5D-8E78-A56BD78DD7D1}" type="pres">
      <dgm:prSet presAssocID="{F6975A79-C6D9-4273-A8C0-ECBAC43BE171}" presName="negativeSpace" presStyleCnt="0"/>
      <dgm:spPr/>
    </dgm:pt>
    <dgm:pt modelId="{ED2A98EA-205F-4917-AD92-6C9E9226F125}" type="pres">
      <dgm:prSet presAssocID="{F6975A79-C6D9-4273-A8C0-ECBAC43BE171}" presName="childText" presStyleLbl="conFgAcc1" presStyleIdx="2" presStyleCnt="6">
        <dgm:presLayoutVars>
          <dgm:bulletEnabled val="1"/>
        </dgm:presLayoutVars>
      </dgm:prSet>
      <dgm:spPr/>
    </dgm:pt>
    <dgm:pt modelId="{F79EA61E-F24D-4384-AD85-1BBE2458AAA8}" type="pres">
      <dgm:prSet presAssocID="{B4747AA2-A94C-4AC8-A35E-89875C45644B}" presName="spaceBetweenRectangles" presStyleCnt="0"/>
      <dgm:spPr/>
    </dgm:pt>
    <dgm:pt modelId="{E9378E15-16BF-43D2-B178-3D2928BFE953}" type="pres">
      <dgm:prSet presAssocID="{88E6427C-4A4B-4C8D-913C-A3D0F6CE908B}" presName="parentLin" presStyleCnt="0"/>
      <dgm:spPr/>
    </dgm:pt>
    <dgm:pt modelId="{739592AF-2C42-45EC-A507-A821D9FD276E}" type="pres">
      <dgm:prSet presAssocID="{88E6427C-4A4B-4C8D-913C-A3D0F6CE908B}" presName="parentLeftMargin" presStyleLbl="node1" presStyleIdx="2" presStyleCnt="6"/>
      <dgm:spPr/>
      <dgm:t>
        <a:bodyPr/>
        <a:lstStyle/>
        <a:p>
          <a:endParaRPr lang="en-US"/>
        </a:p>
      </dgm:t>
    </dgm:pt>
    <dgm:pt modelId="{7BBC892E-AF83-4CD4-AA43-636475171106}" type="pres">
      <dgm:prSet presAssocID="{88E6427C-4A4B-4C8D-913C-A3D0F6CE908B}" presName="parentText" presStyleLbl="node1" presStyleIdx="3" presStyleCnt="6">
        <dgm:presLayoutVars>
          <dgm:chMax val="0"/>
          <dgm:bulletEnabled val="1"/>
        </dgm:presLayoutVars>
      </dgm:prSet>
      <dgm:spPr/>
      <dgm:t>
        <a:bodyPr/>
        <a:lstStyle/>
        <a:p>
          <a:endParaRPr lang="en-US"/>
        </a:p>
      </dgm:t>
    </dgm:pt>
    <dgm:pt modelId="{E4F3478C-95EE-4C68-8716-D5FEE9CC0D0A}" type="pres">
      <dgm:prSet presAssocID="{88E6427C-4A4B-4C8D-913C-A3D0F6CE908B}" presName="negativeSpace" presStyleCnt="0"/>
      <dgm:spPr/>
    </dgm:pt>
    <dgm:pt modelId="{84D2706F-BFFA-4115-BF4D-0077BADFA3BD}" type="pres">
      <dgm:prSet presAssocID="{88E6427C-4A4B-4C8D-913C-A3D0F6CE908B}" presName="childText" presStyleLbl="conFgAcc1" presStyleIdx="3" presStyleCnt="6">
        <dgm:presLayoutVars>
          <dgm:bulletEnabled val="1"/>
        </dgm:presLayoutVars>
      </dgm:prSet>
      <dgm:spPr/>
    </dgm:pt>
    <dgm:pt modelId="{8642B4E3-122B-45A0-8311-6A9B208518E4}" type="pres">
      <dgm:prSet presAssocID="{E57E1E52-FA62-4F3C-B52C-EF122113DE78}" presName="spaceBetweenRectangles" presStyleCnt="0"/>
      <dgm:spPr/>
    </dgm:pt>
    <dgm:pt modelId="{B3F1024D-2DCA-4EA1-92FD-550215D0D616}" type="pres">
      <dgm:prSet presAssocID="{256DD4A2-84E9-428A-880E-7082D9862295}" presName="parentLin" presStyleCnt="0"/>
      <dgm:spPr/>
    </dgm:pt>
    <dgm:pt modelId="{D44177B4-F066-4036-98B5-A973819E8C5C}" type="pres">
      <dgm:prSet presAssocID="{256DD4A2-84E9-428A-880E-7082D9862295}" presName="parentLeftMargin" presStyleLbl="node1" presStyleIdx="3" presStyleCnt="6"/>
      <dgm:spPr/>
      <dgm:t>
        <a:bodyPr/>
        <a:lstStyle/>
        <a:p>
          <a:endParaRPr lang="en-US"/>
        </a:p>
      </dgm:t>
    </dgm:pt>
    <dgm:pt modelId="{30942ABC-FE30-4869-B1AB-73026F9638BB}" type="pres">
      <dgm:prSet presAssocID="{256DD4A2-84E9-428A-880E-7082D9862295}" presName="parentText" presStyleLbl="node1" presStyleIdx="4" presStyleCnt="6">
        <dgm:presLayoutVars>
          <dgm:chMax val="0"/>
          <dgm:bulletEnabled val="1"/>
        </dgm:presLayoutVars>
      </dgm:prSet>
      <dgm:spPr/>
      <dgm:t>
        <a:bodyPr/>
        <a:lstStyle/>
        <a:p>
          <a:endParaRPr lang="en-US"/>
        </a:p>
      </dgm:t>
    </dgm:pt>
    <dgm:pt modelId="{0BECCAFB-46B4-4520-BA4D-3F2961B0DC98}" type="pres">
      <dgm:prSet presAssocID="{256DD4A2-84E9-428A-880E-7082D9862295}" presName="negativeSpace" presStyleCnt="0"/>
      <dgm:spPr/>
    </dgm:pt>
    <dgm:pt modelId="{AEF291F6-FFEB-4125-AA26-C4A671AB5DC8}" type="pres">
      <dgm:prSet presAssocID="{256DD4A2-84E9-428A-880E-7082D9862295}" presName="childText" presStyleLbl="conFgAcc1" presStyleIdx="4" presStyleCnt="6">
        <dgm:presLayoutVars>
          <dgm:bulletEnabled val="1"/>
        </dgm:presLayoutVars>
      </dgm:prSet>
      <dgm:spPr/>
    </dgm:pt>
    <dgm:pt modelId="{F72AA3CD-C812-431A-91F8-EC33EE019A92}" type="pres">
      <dgm:prSet presAssocID="{0D130016-DD5C-43A0-B702-8F7773C66972}" presName="spaceBetweenRectangles" presStyleCnt="0"/>
      <dgm:spPr/>
    </dgm:pt>
    <dgm:pt modelId="{D7C5A643-5855-49E9-8311-6F484CB9E378}" type="pres">
      <dgm:prSet presAssocID="{76D4DF1A-C435-454D-8953-8446D4D78479}" presName="parentLin" presStyleCnt="0"/>
      <dgm:spPr/>
    </dgm:pt>
    <dgm:pt modelId="{71FA59D8-1D1C-4D29-AEC6-578ADD2037CD}" type="pres">
      <dgm:prSet presAssocID="{76D4DF1A-C435-454D-8953-8446D4D78479}" presName="parentLeftMargin" presStyleLbl="node1" presStyleIdx="4" presStyleCnt="6"/>
      <dgm:spPr/>
      <dgm:t>
        <a:bodyPr/>
        <a:lstStyle/>
        <a:p>
          <a:endParaRPr lang="en-US"/>
        </a:p>
      </dgm:t>
    </dgm:pt>
    <dgm:pt modelId="{BB29F039-7FE8-4504-9E6B-0A8FB2CB7327}" type="pres">
      <dgm:prSet presAssocID="{76D4DF1A-C435-454D-8953-8446D4D78479}" presName="parentText" presStyleLbl="node1" presStyleIdx="5" presStyleCnt="6">
        <dgm:presLayoutVars>
          <dgm:chMax val="0"/>
          <dgm:bulletEnabled val="1"/>
        </dgm:presLayoutVars>
      </dgm:prSet>
      <dgm:spPr/>
      <dgm:t>
        <a:bodyPr/>
        <a:lstStyle/>
        <a:p>
          <a:endParaRPr lang="en-US"/>
        </a:p>
      </dgm:t>
    </dgm:pt>
    <dgm:pt modelId="{0D41E6A4-FE0C-4423-95EC-AF5815C5D6FA}" type="pres">
      <dgm:prSet presAssocID="{76D4DF1A-C435-454D-8953-8446D4D78479}" presName="negativeSpace" presStyleCnt="0"/>
      <dgm:spPr/>
    </dgm:pt>
    <dgm:pt modelId="{645A2EE2-5A4E-446A-AC81-122CD7ACCE5C}" type="pres">
      <dgm:prSet presAssocID="{76D4DF1A-C435-454D-8953-8446D4D78479}" presName="childText" presStyleLbl="conFgAcc1" presStyleIdx="5" presStyleCnt="6">
        <dgm:presLayoutVars>
          <dgm:bulletEnabled val="1"/>
        </dgm:presLayoutVars>
      </dgm:prSet>
      <dgm:spPr/>
    </dgm:pt>
  </dgm:ptLst>
  <dgm:cxnLst>
    <dgm:cxn modelId="{348874FA-A867-4F91-8E70-367DA88BD7D8}" type="presOf" srcId="{256DD4A2-84E9-428A-880E-7082D9862295}" destId="{30942ABC-FE30-4869-B1AB-73026F9638BB}" srcOrd="1" destOrd="0" presId="urn:microsoft.com/office/officeart/2005/8/layout/list1"/>
    <dgm:cxn modelId="{461E23EE-9218-42E5-80FA-E5CFB7B208AB}" srcId="{DB367441-60A8-4660-9ED2-5D2DA323C550}" destId="{BE0944A7-7143-471A-B518-8C2B0627DC07}" srcOrd="0" destOrd="0" parTransId="{1DBCF84A-6078-46B1-9AF6-4788CF1DEE58}" sibTransId="{2F74E2EA-2C22-4EB7-A236-EC083E67B572}"/>
    <dgm:cxn modelId="{A43B7272-51E7-4C40-A544-98B10BF2DF05}" type="presOf" srcId="{76D4DF1A-C435-454D-8953-8446D4D78479}" destId="{BB29F039-7FE8-4504-9E6B-0A8FB2CB7327}" srcOrd="1" destOrd="0" presId="urn:microsoft.com/office/officeart/2005/8/layout/list1"/>
    <dgm:cxn modelId="{EDE5FE4C-AAE6-4549-9E48-D08BAB9EF865}" type="presOf" srcId="{88E6427C-4A4B-4C8D-913C-A3D0F6CE908B}" destId="{739592AF-2C42-45EC-A507-A821D9FD276E}" srcOrd="0" destOrd="0" presId="urn:microsoft.com/office/officeart/2005/8/layout/list1"/>
    <dgm:cxn modelId="{05E93EC0-24D9-4C8D-816F-B31654E86656}" type="presOf" srcId="{E9C4367C-3462-4287-AD53-3A167BB5FA2C}" destId="{8B08A4F3-EB1A-43EF-9B2A-6F870B141DE1}" srcOrd="1" destOrd="0" presId="urn:microsoft.com/office/officeart/2005/8/layout/list1"/>
    <dgm:cxn modelId="{03DAA02D-FE4F-419F-834A-01C02C54316A}" type="presOf" srcId="{F6975A79-C6D9-4273-A8C0-ECBAC43BE171}" destId="{F3102079-4CC2-4CCE-98CE-BB66010789E9}" srcOrd="1" destOrd="0" presId="urn:microsoft.com/office/officeart/2005/8/layout/list1"/>
    <dgm:cxn modelId="{0E74AD95-4A63-428A-9B09-6BE70E47AE5E}" type="presOf" srcId="{DB367441-60A8-4660-9ED2-5D2DA323C550}" destId="{77FAB121-9001-4483-9D11-0C23DD64F29E}" srcOrd="0" destOrd="0" presId="urn:microsoft.com/office/officeart/2005/8/layout/list1"/>
    <dgm:cxn modelId="{5AD6F4D3-9F91-4BBD-8506-B8B2BBF76142}" srcId="{DB367441-60A8-4660-9ED2-5D2DA323C550}" destId="{E9C4367C-3462-4287-AD53-3A167BB5FA2C}" srcOrd="1" destOrd="0" parTransId="{CA281D74-8754-41D6-AFB2-4075E56E2C19}" sibTransId="{A4731607-49F6-4831-8049-0CAEAB580534}"/>
    <dgm:cxn modelId="{4EB6754B-DC77-4095-939F-F613CD3EFC68}" srcId="{DB367441-60A8-4660-9ED2-5D2DA323C550}" destId="{256DD4A2-84E9-428A-880E-7082D9862295}" srcOrd="4" destOrd="0" parTransId="{6E974E35-EF02-47E0-ABE5-2698BAD79B8C}" sibTransId="{0D130016-DD5C-43A0-B702-8F7773C66972}"/>
    <dgm:cxn modelId="{88F68F13-D5DD-4EA7-8D06-6FFEF98F4860}" type="presOf" srcId="{256DD4A2-84E9-428A-880E-7082D9862295}" destId="{D44177B4-F066-4036-98B5-A973819E8C5C}" srcOrd="0" destOrd="0" presId="urn:microsoft.com/office/officeart/2005/8/layout/list1"/>
    <dgm:cxn modelId="{2D53CBF0-7957-4A1F-AE1F-BB909B28CD34}" type="presOf" srcId="{BE0944A7-7143-471A-B518-8C2B0627DC07}" destId="{8039F4FD-562F-4FFA-A0C4-B82193565EA0}" srcOrd="1" destOrd="0" presId="urn:microsoft.com/office/officeart/2005/8/layout/list1"/>
    <dgm:cxn modelId="{3AFAF05F-5875-43B4-9333-3A9FB60FD8C1}" type="presOf" srcId="{88E6427C-4A4B-4C8D-913C-A3D0F6CE908B}" destId="{7BBC892E-AF83-4CD4-AA43-636475171106}" srcOrd="1" destOrd="0" presId="urn:microsoft.com/office/officeart/2005/8/layout/list1"/>
    <dgm:cxn modelId="{750AC1C5-0397-44FA-8B03-378036177306}" srcId="{DB367441-60A8-4660-9ED2-5D2DA323C550}" destId="{88E6427C-4A4B-4C8D-913C-A3D0F6CE908B}" srcOrd="3" destOrd="0" parTransId="{BAA0C178-14A6-4977-8B88-6A943DDA8CB5}" sibTransId="{E57E1E52-FA62-4F3C-B52C-EF122113DE78}"/>
    <dgm:cxn modelId="{EB18FE84-254E-4A07-8B12-CEB38B14B3A5}" type="presOf" srcId="{BE0944A7-7143-471A-B518-8C2B0627DC07}" destId="{9C67733F-B938-44F9-9989-294D68374158}" srcOrd="0" destOrd="0" presId="urn:microsoft.com/office/officeart/2005/8/layout/list1"/>
    <dgm:cxn modelId="{228FEB28-A1A8-4ADB-A77E-4162254DB334}" type="presOf" srcId="{E9C4367C-3462-4287-AD53-3A167BB5FA2C}" destId="{065ECEB8-EA57-402C-BF89-3EB26C63B13E}" srcOrd="0" destOrd="0" presId="urn:microsoft.com/office/officeart/2005/8/layout/list1"/>
    <dgm:cxn modelId="{6F631C40-62EA-4EB5-944D-3DD9AC0D23B1}" type="presOf" srcId="{F6975A79-C6D9-4273-A8C0-ECBAC43BE171}" destId="{1DCFC4B8-BE42-4CD1-84DD-388E4F218D18}" srcOrd="0" destOrd="0" presId="urn:microsoft.com/office/officeart/2005/8/layout/list1"/>
    <dgm:cxn modelId="{12A162CC-1B41-4BE9-9977-15320C346088}" type="presOf" srcId="{76D4DF1A-C435-454D-8953-8446D4D78479}" destId="{71FA59D8-1D1C-4D29-AEC6-578ADD2037CD}" srcOrd="0" destOrd="0" presId="urn:microsoft.com/office/officeart/2005/8/layout/list1"/>
    <dgm:cxn modelId="{A4705C1B-31A7-4A97-A82E-B891EADDDE95}" srcId="{DB367441-60A8-4660-9ED2-5D2DA323C550}" destId="{76D4DF1A-C435-454D-8953-8446D4D78479}" srcOrd="5" destOrd="0" parTransId="{1D9075BC-17F5-45A5-9F2D-5B3E5723C1B3}" sibTransId="{43D664C5-E1A4-495F-960D-46EB66A78013}"/>
    <dgm:cxn modelId="{B8574F49-49F5-4266-BDC2-A099956FD9A4}" srcId="{DB367441-60A8-4660-9ED2-5D2DA323C550}" destId="{F6975A79-C6D9-4273-A8C0-ECBAC43BE171}" srcOrd="2" destOrd="0" parTransId="{D2BB6518-6AA2-4241-92F4-43963D7BC227}" sibTransId="{B4747AA2-A94C-4AC8-A35E-89875C45644B}"/>
    <dgm:cxn modelId="{78263B8B-0D77-481F-8350-527E43773EE1}" type="presParOf" srcId="{77FAB121-9001-4483-9D11-0C23DD64F29E}" destId="{0A6E442B-31F3-4B7A-B806-B128EE85830A}" srcOrd="0" destOrd="0" presId="urn:microsoft.com/office/officeart/2005/8/layout/list1"/>
    <dgm:cxn modelId="{9BF52D82-427A-4496-9B4B-48B2B9453CDA}" type="presParOf" srcId="{0A6E442B-31F3-4B7A-B806-B128EE85830A}" destId="{9C67733F-B938-44F9-9989-294D68374158}" srcOrd="0" destOrd="0" presId="urn:microsoft.com/office/officeart/2005/8/layout/list1"/>
    <dgm:cxn modelId="{04C2A485-F166-476B-9CAA-2100918C61C8}" type="presParOf" srcId="{0A6E442B-31F3-4B7A-B806-B128EE85830A}" destId="{8039F4FD-562F-4FFA-A0C4-B82193565EA0}" srcOrd="1" destOrd="0" presId="urn:microsoft.com/office/officeart/2005/8/layout/list1"/>
    <dgm:cxn modelId="{B9089FB3-12C1-44FD-A7D8-D2850E2A48F7}" type="presParOf" srcId="{77FAB121-9001-4483-9D11-0C23DD64F29E}" destId="{0A809AEB-6CC0-426A-9A0D-159ACDE039A5}" srcOrd="1" destOrd="0" presId="urn:microsoft.com/office/officeart/2005/8/layout/list1"/>
    <dgm:cxn modelId="{05C0AF85-6E88-4B5E-B346-224F5CE039AB}" type="presParOf" srcId="{77FAB121-9001-4483-9D11-0C23DD64F29E}" destId="{AE37DEBF-CE77-4527-A7F4-28EE53D5969C}" srcOrd="2" destOrd="0" presId="urn:microsoft.com/office/officeart/2005/8/layout/list1"/>
    <dgm:cxn modelId="{F82A9301-224D-4EFF-94FA-055F314C2B4B}" type="presParOf" srcId="{77FAB121-9001-4483-9D11-0C23DD64F29E}" destId="{F6D17012-63E4-4747-9150-1BCE704CD628}" srcOrd="3" destOrd="0" presId="urn:microsoft.com/office/officeart/2005/8/layout/list1"/>
    <dgm:cxn modelId="{7607D19D-9C5C-4FEE-BF03-27CD7B366891}" type="presParOf" srcId="{77FAB121-9001-4483-9D11-0C23DD64F29E}" destId="{0E31C338-A215-425A-9D3B-013FB1161797}" srcOrd="4" destOrd="0" presId="urn:microsoft.com/office/officeart/2005/8/layout/list1"/>
    <dgm:cxn modelId="{2BEB6603-042E-43EA-B9C3-AEB07DB26741}" type="presParOf" srcId="{0E31C338-A215-425A-9D3B-013FB1161797}" destId="{065ECEB8-EA57-402C-BF89-3EB26C63B13E}" srcOrd="0" destOrd="0" presId="urn:microsoft.com/office/officeart/2005/8/layout/list1"/>
    <dgm:cxn modelId="{EAB9D71D-F39C-48AC-896C-D6F0A1D6CBA6}" type="presParOf" srcId="{0E31C338-A215-425A-9D3B-013FB1161797}" destId="{8B08A4F3-EB1A-43EF-9B2A-6F870B141DE1}" srcOrd="1" destOrd="0" presId="urn:microsoft.com/office/officeart/2005/8/layout/list1"/>
    <dgm:cxn modelId="{5C96CCAD-F58C-45B1-863D-A0AACB545DAC}" type="presParOf" srcId="{77FAB121-9001-4483-9D11-0C23DD64F29E}" destId="{E2C12DBA-7241-454D-980E-D2161997DD05}" srcOrd="5" destOrd="0" presId="urn:microsoft.com/office/officeart/2005/8/layout/list1"/>
    <dgm:cxn modelId="{5CADF1B4-FF6F-49D6-9B2C-5E6E9782EAB9}" type="presParOf" srcId="{77FAB121-9001-4483-9D11-0C23DD64F29E}" destId="{E89080BC-5C4A-420E-B8F6-EDF201AAD42C}" srcOrd="6" destOrd="0" presId="urn:microsoft.com/office/officeart/2005/8/layout/list1"/>
    <dgm:cxn modelId="{620C9708-35E4-4F80-8D30-7B3572941D26}" type="presParOf" srcId="{77FAB121-9001-4483-9D11-0C23DD64F29E}" destId="{D6451B1F-FCAD-46C8-905B-465D7A8A05A6}" srcOrd="7" destOrd="0" presId="urn:microsoft.com/office/officeart/2005/8/layout/list1"/>
    <dgm:cxn modelId="{40221391-DD72-4190-A57E-DC25F0718838}" type="presParOf" srcId="{77FAB121-9001-4483-9D11-0C23DD64F29E}" destId="{E0C279F5-A296-4120-A3C8-67687F172C8A}" srcOrd="8" destOrd="0" presId="urn:microsoft.com/office/officeart/2005/8/layout/list1"/>
    <dgm:cxn modelId="{8A9B76A4-B030-4855-AA89-3C088FA81C1B}" type="presParOf" srcId="{E0C279F5-A296-4120-A3C8-67687F172C8A}" destId="{1DCFC4B8-BE42-4CD1-84DD-388E4F218D18}" srcOrd="0" destOrd="0" presId="urn:microsoft.com/office/officeart/2005/8/layout/list1"/>
    <dgm:cxn modelId="{7D185D11-A371-4D7F-99BB-507E60E471FD}" type="presParOf" srcId="{E0C279F5-A296-4120-A3C8-67687F172C8A}" destId="{F3102079-4CC2-4CCE-98CE-BB66010789E9}" srcOrd="1" destOrd="0" presId="urn:microsoft.com/office/officeart/2005/8/layout/list1"/>
    <dgm:cxn modelId="{3127FF5C-14FE-4F91-95E3-35BD2A673DBE}" type="presParOf" srcId="{77FAB121-9001-4483-9D11-0C23DD64F29E}" destId="{9B5D2F02-B398-4F5D-8E78-A56BD78DD7D1}" srcOrd="9" destOrd="0" presId="urn:microsoft.com/office/officeart/2005/8/layout/list1"/>
    <dgm:cxn modelId="{DC3C6D27-63A3-4B33-A450-90090A71551D}" type="presParOf" srcId="{77FAB121-9001-4483-9D11-0C23DD64F29E}" destId="{ED2A98EA-205F-4917-AD92-6C9E9226F125}" srcOrd="10" destOrd="0" presId="urn:microsoft.com/office/officeart/2005/8/layout/list1"/>
    <dgm:cxn modelId="{F887B6A7-EA32-4590-9BE1-ECBEEED6AC70}" type="presParOf" srcId="{77FAB121-9001-4483-9D11-0C23DD64F29E}" destId="{F79EA61E-F24D-4384-AD85-1BBE2458AAA8}" srcOrd="11" destOrd="0" presId="urn:microsoft.com/office/officeart/2005/8/layout/list1"/>
    <dgm:cxn modelId="{728BE50E-92BB-4FCC-B76C-51BBBC533BD9}" type="presParOf" srcId="{77FAB121-9001-4483-9D11-0C23DD64F29E}" destId="{E9378E15-16BF-43D2-B178-3D2928BFE953}" srcOrd="12" destOrd="0" presId="urn:microsoft.com/office/officeart/2005/8/layout/list1"/>
    <dgm:cxn modelId="{53E57D45-57B0-46A2-B0F1-BED732949B01}" type="presParOf" srcId="{E9378E15-16BF-43D2-B178-3D2928BFE953}" destId="{739592AF-2C42-45EC-A507-A821D9FD276E}" srcOrd="0" destOrd="0" presId="urn:microsoft.com/office/officeart/2005/8/layout/list1"/>
    <dgm:cxn modelId="{082D2865-F84C-4273-80CF-59D878C050CC}" type="presParOf" srcId="{E9378E15-16BF-43D2-B178-3D2928BFE953}" destId="{7BBC892E-AF83-4CD4-AA43-636475171106}" srcOrd="1" destOrd="0" presId="urn:microsoft.com/office/officeart/2005/8/layout/list1"/>
    <dgm:cxn modelId="{DC82BD8F-768D-4B2E-AA7F-D42861D30BB0}" type="presParOf" srcId="{77FAB121-9001-4483-9D11-0C23DD64F29E}" destId="{E4F3478C-95EE-4C68-8716-D5FEE9CC0D0A}" srcOrd="13" destOrd="0" presId="urn:microsoft.com/office/officeart/2005/8/layout/list1"/>
    <dgm:cxn modelId="{50716A15-5C0A-4835-B184-48CF95439C20}" type="presParOf" srcId="{77FAB121-9001-4483-9D11-0C23DD64F29E}" destId="{84D2706F-BFFA-4115-BF4D-0077BADFA3BD}" srcOrd="14" destOrd="0" presId="urn:microsoft.com/office/officeart/2005/8/layout/list1"/>
    <dgm:cxn modelId="{C11CE22D-EDCF-4CDE-8F69-B69D1ADB0330}" type="presParOf" srcId="{77FAB121-9001-4483-9D11-0C23DD64F29E}" destId="{8642B4E3-122B-45A0-8311-6A9B208518E4}" srcOrd="15" destOrd="0" presId="urn:microsoft.com/office/officeart/2005/8/layout/list1"/>
    <dgm:cxn modelId="{2E071EEE-2BC5-476B-A3A6-75EF2223C86E}" type="presParOf" srcId="{77FAB121-9001-4483-9D11-0C23DD64F29E}" destId="{B3F1024D-2DCA-4EA1-92FD-550215D0D616}" srcOrd="16" destOrd="0" presId="urn:microsoft.com/office/officeart/2005/8/layout/list1"/>
    <dgm:cxn modelId="{3EC67EAC-4DE5-452F-B9DE-26FF696383A4}" type="presParOf" srcId="{B3F1024D-2DCA-4EA1-92FD-550215D0D616}" destId="{D44177B4-F066-4036-98B5-A973819E8C5C}" srcOrd="0" destOrd="0" presId="urn:microsoft.com/office/officeart/2005/8/layout/list1"/>
    <dgm:cxn modelId="{EAFD88F5-4B8F-42A0-A23A-C8785E70FD65}" type="presParOf" srcId="{B3F1024D-2DCA-4EA1-92FD-550215D0D616}" destId="{30942ABC-FE30-4869-B1AB-73026F9638BB}" srcOrd="1" destOrd="0" presId="urn:microsoft.com/office/officeart/2005/8/layout/list1"/>
    <dgm:cxn modelId="{7D7EA8B2-ACA5-4604-9CE8-F0D596D5F694}" type="presParOf" srcId="{77FAB121-9001-4483-9D11-0C23DD64F29E}" destId="{0BECCAFB-46B4-4520-BA4D-3F2961B0DC98}" srcOrd="17" destOrd="0" presId="urn:microsoft.com/office/officeart/2005/8/layout/list1"/>
    <dgm:cxn modelId="{90012B2E-A042-4708-BA86-E57FF805FF3D}" type="presParOf" srcId="{77FAB121-9001-4483-9D11-0C23DD64F29E}" destId="{AEF291F6-FFEB-4125-AA26-C4A671AB5DC8}" srcOrd="18" destOrd="0" presId="urn:microsoft.com/office/officeart/2005/8/layout/list1"/>
    <dgm:cxn modelId="{CE7B2416-553F-40F6-9F64-85AA3BF374BA}" type="presParOf" srcId="{77FAB121-9001-4483-9D11-0C23DD64F29E}" destId="{F72AA3CD-C812-431A-91F8-EC33EE019A92}" srcOrd="19" destOrd="0" presId="urn:microsoft.com/office/officeart/2005/8/layout/list1"/>
    <dgm:cxn modelId="{712015D4-2BD8-4BB4-B145-5D86A74E91D7}" type="presParOf" srcId="{77FAB121-9001-4483-9D11-0C23DD64F29E}" destId="{D7C5A643-5855-49E9-8311-6F484CB9E378}" srcOrd="20" destOrd="0" presId="urn:microsoft.com/office/officeart/2005/8/layout/list1"/>
    <dgm:cxn modelId="{E27EF77F-1B85-4A73-AC4B-0D23371B0DDC}" type="presParOf" srcId="{D7C5A643-5855-49E9-8311-6F484CB9E378}" destId="{71FA59D8-1D1C-4D29-AEC6-578ADD2037CD}" srcOrd="0" destOrd="0" presId="urn:microsoft.com/office/officeart/2005/8/layout/list1"/>
    <dgm:cxn modelId="{7C0BD7F8-4D9B-42E1-B1BE-01548562BF10}" type="presParOf" srcId="{D7C5A643-5855-49E9-8311-6F484CB9E378}" destId="{BB29F039-7FE8-4504-9E6B-0A8FB2CB7327}" srcOrd="1" destOrd="0" presId="urn:microsoft.com/office/officeart/2005/8/layout/list1"/>
    <dgm:cxn modelId="{AFEAD96E-B101-4B96-9D18-3714331949F2}" type="presParOf" srcId="{77FAB121-9001-4483-9D11-0C23DD64F29E}" destId="{0D41E6A4-FE0C-4423-95EC-AF5815C5D6FA}" srcOrd="21" destOrd="0" presId="urn:microsoft.com/office/officeart/2005/8/layout/list1"/>
    <dgm:cxn modelId="{CFBD7921-A533-4B54-A1F7-0731B2671AB3}" type="presParOf" srcId="{77FAB121-9001-4483-9D11-0C23DD64F29E}" destId="{645A2EE2-5A4E-446A-AC81-122CD7ACCE5C}" srcOrd="2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13524D5-5E0C-4C2D-86ED-74B20A4B356D}"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US"/>
        </a:p>
      </dgm:t>
    </dgm:pt>
    <dgm:pt modelId="{234EE8A0-4F20-410A-9039-9F0A501D0183}">
      <dgm:prSet phldrT="[Text]" custT="1"/>
      <dgm:spPr>
        <a:solidFill>
          <a:schemeClr val="accent5">
            <a:lumMod val="40000"/>
            <a:lumOff val="60000"/>
          </a:schemeClr>
        </a:solidFill>
        <a:ln>
          <a:solidFill>
            <a:schemeClr val="tx2"/>
          </a:solidFill>
        </a:ln>
      </dgm:spPr>
      <dgm:t>
        <a:bodyPr/>
        <a:lstStyle/>
        <a:p>
          <a:r>
            <a:rPr lang="en-US" sz="1800">
              <a:solidFill>
                <a:schemeClr val="tx1"/>
              </a:solidFill>
              <a:latin typeface="Arial" panose="020B0604020202020204" pitchFamily="34" charset="0"/>
              <a:cs typeface="Arial" panose="020B0604020202020204" pitchFamily="34" charset="0"/>
            </a:rPr>
            <a:t>Start with a real-world problem around a topic you will be teaching</a:t>
          </a:r>
          <a:endParaRPr lang="en-US" sz="1800">
            <a:solidFill>
              <a:schemeClr val="tx1"/>
            </a:solidFill>
          </a:endParaRPr>
        </a:p>
      </dgm:t>
    </dgm:pt>
    <dgm:pt modelId="{08FEA482-3D41-4C5D-83E9-04BC449D68F0}" type="parTrans" cxnId="{F29C3879-F633-49B1-ACEB-EBD94048A9B6}">
      <dgm:prSet/>
      <dgm:spPr/>
      <dgm:t>
        <a:bodyPr/>
        <a:lstStyle/>
        <a:p>
          <a:endParaRPr lang="en-US"/>
        </a:p>
      </dgm:t>
    </dgm:pt>
    <dgm:pt modelId="{AF391766-F187-4BE3-944C-38D01E8B8E6E}" type="sibTrans" cxnId="{F29C3879-F633-49B1-ACEB-EBD94048A9B6}">
      <dgm:prSet/>
      <dgm:spPr/>
      <dgm:t>
        <a:bodyPr/>
        <a:lstStyle/>
        <a:p>
          <a:endParaRPr lang="en-US"/>
        </a:p>
      </dgm:t>
    </dgm:pt>
    <dgm:pt modelId="{A2482817-2986-41D6-8959-D9DEB832EFDE}">
      <dgm:prSet phldrT="[Text]" custT="1"/>
      <dgm:spPr>
        <a:solidFill>
          <a:srgbClr val="FE2EEF"/>
        </a:solidFill>
        <a:ln>
          <a:solidFill>
            <a:schemeClr val="tx2"/>
          </a:solidFill>
        </a:ln>
      </dgm:spPr>
      <dgm:t>
        <a:bodyPr/>
        <a:lstStyle/>
        <a:p>
          <a:r>
            <a:rPr lang="en-US" sz="1800">
              <a:solidFill>
                <a:schemeClr val="tx1"/>
              </a:solidFill>
              <a:latin typeface="Arial" panose="020B0604020202020204" pitchFamily="34" charset="0"/>
              <a:cs typeface="Arial" panose="020B0604020202020204" pitchFamily="34" charset="0"/>
            </a:rPr>
            <a:t>Determine the project criteria and constraints</a:t>
          </a:r>
          <a:endParaRPr lang="en-US" sz="1800">
            <a:solidFill>
              <a:schemeClr val="tx1"/>
            </a:solidFill>
          </a:endParaRPr>
        </a:p>
      </dgm:t>
    </dgm:pt>
    <dgm:pt modelId="{22366FDF-13AC-441A-948B-CA4E6A986945}" type="parTrans" cxnId="{673733A2-E766-4073-8CB8-F11B1D806F96}">
      <dgm:prSet/>
      <dgm:spPr/>
      <dgm:t>
        <a:bodyPr/>
        <a:lstStyle/>
        <a:p>
          <a:endParaRPr lang="en-US"/>
        </a:p>
      </dgm:t>
    </dgm:pt>
    <dgm:pt modelId="{DC5E8DB9-C4BD-43D0-9174-6312691335A0}" type="sibTrans" cxnId="{673733A2-E766-4073-8CB8-F11B1D806F96}">
      <dgm:prSet/>
      <dgm:spPr/>
      <dgm:t>
        <a:bodyPr/>
        <a:lstStyle/>
        <a:p>
          <a:endParaRPr lang="en-US"/>
        </a:p>
      </dgm:t>
    </dgm:pt>
    <dgm:pt modelId="{5100A0B0-62B1-4323-A32F-4808C4D277B2}">
      <dgm:prSet phldrT="[Text]" custT="1"/>
      <dgm:spPr>
        <a:solidFill>
          <a:srgbClr val="FF9999"/>
        </a:solidFill>
        <a:ln>
          <a:solidFill>
            <a:schemeClr val="tx2"/>
          </a:solidFill>
        </a:ln>
      </dgm:spPr>
      <dgm:t>
        <a:bodyPr/>
        <a:lstStyle/>
        <a:p>
          <a:r>
            <a:rPr lang="en-US" sz="1800" dirty="0">
              <a:solidFill>
                <a:schemeClr val="tx1"/>
              </a:solidFill>
              <a:latin typeface="Arial" panose="020B0604020202020204" pitchFamily="34" charset="0"/>
              <a:cs typeface="Arial" panose="020B0604020202020204" pitchFamily="34" charset="0"/>
            </a:rPr>
            <a:t>Help students identify the challenge</a:t>
          </a:r>
          <a:endParaRPr lang="en-US" sz="1800" dirty="0">
            <a:solidFill>
              <a:schemeClr val="tx1"/>
            </a:solidFill>
          </a:endParaRPr>
        </a:p>
      </dgm:t>
    </dgm:pt>
    <dgm:pt modelId="{CE38DFC8-D2AD-4910-B1CC-C185870BE296}" type="parTrans" cxnId="{681B738C-2B58-468F-94DB-08C74AEBC031}">
      <dgm:prSet/>
      <dgm:spPr/>
      <dgm:t>
        <a:bodyPr/>
        <a:lstStyle/>
        <a:p>
          <a:endParaRPr lang="en-US"/>
        </a:p>
      </dgm:t>
    </dgm:pt>
    <dgm:pt modelId="{E7E2AC12-7C02-417B-9E2E-E4DD1791D862}" type="sibTrans" cxnId="{681B738C-2B58-468F-94DB-08C74AEBC031}">
      <dgm:prSet/>
      <dgm:spPr/>
      <dgm:t>
        <a:bodyPr/>
        <a:lstStyle/>
        <a:p>
          <a:endParaRPr lang="en-US"/>
        </a:p>
      </dgm:t>
    </dgm:pt>
    <dgm:pt modelId="{1D8CABCF-1EC7-473F-B3F2-02488096A7FD}">
      <dgm:prSet phldrT="[Text]" custT="1"/>
      <dgm:spPr>
        <a:solidFill>
          <a:schemeClr val="accent3">
            <a:lumMod val="60000"/>
            <a:lumOff val="40000"/>
          </a:schemeClr>
        </a:solidFill>
        <a:ln>
          <a:solidFill>
            <a:schemeClr val="tx2"/>
          </a:solidFill>
        </a:ln>
      </dgm:spPr>
      <dgm:t>
        <a:bodyPr/>
        <a:lstStyle/>
        <a:p>
          <a:r>
            <a:rPr lang="en-US" sz="1800" dirty="0">
              <a:solidFill>
                <a:schemeClr val="tx1"/>
              </a:solidFill>
              <a:latin typeface="Arial" panose="020B0604020202020204" pitchFamily="34" charset="0"/>
              <a:cs typeface="Arial" panose="020B0604020202020204" pitchFamily="34" charset="0"/>
            </a:rPr>
            <a:t>Encourage teams to develop their own ideas about how to solve the problem</a:t>
          </a:r>
          <a:endParaRPr lang="en-US" sz="1800" dirty="0">
            <a:solidFill>
              <a:schemeClr val="tx1"/>
            </a:solidFill>
          </a:endParaRPr>
        </a:p>
      </dgm:t>
    </dgm:pt>
    <dgm:pt modelId="{70018BAC-8373-4399-8651-30D4950A82D8}" type="parTrans" cxnId="{7B978AFE-A388-4783-BB40-B9EA2EF4FEAF}">
      <dgm:prSet/>
      <dgm:spPr/>
      <dgm:t>
        <a:bodyPr/>
        <a:lstStyle/>
        <a:p>
          <a:endParaRPr lang="en-US"/>
        </a:p>
      </dgm:t>
    </dgm:pt>
    <dgm:pt modelId="{EAB4141A-87AA-4987-9292-978FFA52393B}" type="sibTrans" cxnId="{7B978AFE-A388-4783-BB40-B9EA2EF4FEAF}">
      <dgm:prSet/>
      <dgm:spPr/>
      <dgm:t>
        <a:bodyPr/>
        <a:lstStyle/>
        <a:p>
          <a:endParaRPr lang="en-US"/>
        </a:p>
      </dgm:t>
    </dgm:pt>
    <dgm:pt modelId="{9999D546-59A8-4547-9693-EF9F03B7CA41}">
      <dgm:prSet phldrT="[Text]" custT="1"/>
      <dgm:spPr>
        <a:solidFill>
          <a:schemeClr val="accent4">
            <a:lumMod val="60000"/>
            <a:lumOff val="40000"/>
          </a:schemeClr>
        </a:solidFill>
        <a:ln>
          <a:solidFill>
            <a:schemeClr val="tx2"/>
          </a:solidFill>
        </a:ln>
      </dgm:spPr>
      <dgm:t>
        <a:bodyPr/>
        <a:lstStyle/>
        <a:p>
          <a:r>
            <a:rPr lang="en-US" sz="1800" dirty="0">
              <a:solidFill>
                <a:schemeClr val="tx1"/>
              </a:solidFill>
              <a:latin typeface="Arial" panose="020B0604020202020204" pitchFamily="34" charset="0"/>
              <a:cs typeface="Arial" panose="020B0604020202020204" pitchFamily="34" charset="0"/>
            </a:rPr>
            <a:t>Guide teams to choose one idea to test and then create their prototype</a:t>
          </a:r>
          <a:endParaRPr lang="en-US" sz="1800" dirty="0">
            <a:solidFill>
              <a:schemeClr val="tx1"/>
            </a:solidFill>
          </a:endParaRPr>
        </a:p>
      </dgm:t>
    </dgm:pt>
    <dgm:pt modelId="{1B930877-9BB5-4DB8-B6F9-3617E1A070C2}" type="parTrans" cxnId="{9088FF5A-62AC-4B73-87A4-F2DAACA99BC7}">
      <dgm:prSet/>
      <dgm:spPr/>
      <dgm:t>
        <a:bodyPr/>
        <a:lstStyle/>
        <a:p>
          <a:endParaRPr lang="en-US"/>
        </a:p>
      </dgm:t>
    </dgm:pt>
    <dgm:pt modelId="{5EB58C1D-6168-4547-A004-D49C5D260A48}" type="sibTrans" cxnId="{9088FF5A-62AC-4B73-87A4-F2DAACA99BC7}">
      <dgm:prSet/>
      <dgm:spPr/>
      <dgm:t>
        <a:bodyPr/>
        <a:lstStyle/>
        <a:p>
          <a:endParaRPr lang="en-US"/>
        </a:p>
      </dgm:t>
    </dgm:pt>
    <dgm:pt modelId="{D401FD3A-2129-43BE-944A-A3B0EC61DE68}">
      <dgm:prSet phldrT="[Text]" custT="1"/>
      <dgm:spPr>
        <a:solidFill>
          <a:srgbClr val="FDD3F4"/>
        </a:solidFill>
        <a:ln>
          <a:solidFill>
            <a:schemeClr val="tx2"/>
          </a:solidFill>
        </a:ln>
      </dgm:spPr>
      <dgm:t>
        <a:bodyPr/>
        <a:lstStyle/>
        <a:p>
          <a:r>
            <a:rPr lang="en-US" sz="1800">
              <a:solidFill>
                <a:schemeClr val="tx1"/>
              </a:solidFill>
              <a:latin typeface="Arial" panose="020B0604020202020204" pitchFamily="34" charset="0"/>
              <a:cs typeface="Arial" panose="020B0604020202020204" pitchFamily="34" charset="0"/>
            </a:rPr>
            <a:t>Facilitate the process of prototype testing and evaluation</a:t>
          </a:r>
          <a:endParaRPr lang="en-US" sz="1800">
            <a:solidFill>
              <a:schemeClr val="tx1"/>
            </a:solidFill>
          </a:endParaRPr>
        </a:p>
      </dgm:t>
    </dgm:pt>
    <dgm:pt modelId="{13E8E90C-E032-4B21-9455-42A8C3A8F3F0}" type="parTrans" cxnId="{B70FE6BF-2EF2-4182-B623-2EA7082CC227}">
      <dgm:prSet/>
      <dgm:spPr/>
      <dgm:t>
        <a:bodyPr/>
        <a:lstStyle/>
        <a:p>
          <a:endParaRPr lang="en-US"/>
        </a:p>
      </dgm:t>
    </dgm:pt>
    <dgm:pt modelId="{EB2AF6FE-4C48-42F3-9B77-9F4C0A6A4F82}" type="sibTrans" cxnId="{B70FE6BF-2EF2-4182-B623-2EA7082CC227}">
      <dgm:prSet/>
      <dgm:spPr/>
      <dgm:t>
        <a:bodyPr/>
        <a:lstStyle/>
        <a:p>
          <a:endParaRPr lang="en-US"/>
        </a:p>
      </dgm:t>
    </dgm:pt>
    <dgm:pt modelId="{905D2ED1-E49F-469E-AAF9-F5D5CA2A51A4}">
      <dgm:prSet phldrT="[Text]" custT="1"/>
      <dgm:spPr>
        <a:solidFill>
          <a:schemeClr val="accent2">
            <a:lumMod val="60000"/>
            <a:lumOff val="40000"/>
          </a:schemeClr>
        </a:solidFill>
        <a:ln>
          <a:solidFill>
            <a:schemeClr val="tx2"/>
          </a:solidFill>
        </a:ln>
      </dgm:spPr>
      <dgm:t>
        <a:bodyPr/>
        <a:lstStyle/>
        <a:p>
          <a:r>
            <a:rPr lang="en-US" sz="1800">
              <a:solidFill>
                <a:schemeClr val="tx1"/>
              </a:solidFill>
              <a:latin typeface="Arial" panose="020B0604020202020204" pitchFamily="34" charset="0"/>
              <a:cs typeface="Arial" panose="020B0604020202020204" pitchFamily="34" charset="0"/>
            </a:rPr>
            <a:t>Involve teams in communicating their findings.</a:t>
          </a:r>
          <a:endParaRPr lang="en-US" sz="1800">
            <a:solidFill>
              <a:schemeClr val="tx1"/>
            </a:solidFill>
          </a:endParaRPr>
        </a:p>
      </dgm:t>
    </dgm:pt>
    <dgm:pt modelId="{709771DB-0CF7-4963-97A7-7C555E1A9218}" type="parTrans" cxnId="{CA1E0C51-1BC1-437C-8C89-06E9585FEA1C}">
      <dgm:prSet/>
      <dgm:spPr/>
      <dgm:t>
        <a:bodyPr/>
        <a:lstStyle/>
        <a:p>
          <a:endParaRPr lang="en-US"/>
        </a:p>
      </dgm:t>
    </dgm:pt>
    <dgm:pt modelId="{A3B380D3-2A32-4F21-8B5E-0B22512F4EE8}" type="sibTrans" cxnId="{CA1E0C51-1BC1-437C-8C89-06E9585FEA1C}">
      <dgm:prSet/>
      <dgm:spPr/>
      <dgm:t>
        <a:bodyPr/>
        <a:lstStyle/>
        <a:p>
          <a:endParaRPr lang="en-US"/>
        </a:p>
      </dgm:t>
    </dgm:pt>
    <dgm:pt modelId="{383DE4BD-4903-4B07-88A3-30E0A2144029}">
      <dgm:prSet phldrT="[Text]" custT="1"/>
      <dgm:spPr>
        <a:solidFill>
          <a:srgbClr val="CFAFE7"/>
        </a:solidFill>
        <a:ln>
          <a:solidFill>
            <a:schemeClr val="tx2"/>
          </a:solidFill>
        </a:ln>
      </dgm:spPr>
      <dgm:t>
        <a:bodyPr/>
        <a:lstStyle/>
        <a:p>
          <a:r>
            <a:rPr lang="en-US" sz="1800">
              <a:solidFill>
                <a:schemeClr val="tx1"/>
              </a:solidFill>
              <a:latin typeface="Arial" panose="020B0604020202020204" pitchFamily="34" charset="0"/>
              <a:cs typeface="Arial" panose="020B0604020202020204" pitchFamily="34" charset="0"/>
            </a:rPr>
            <a:t>Redesign if there’s time</a:t>
          </a:r>
          <a:endParaRPr lang="en-US" sz="1800">
            <a:solidFill>
              <a:schemeClr val="tx1"/>
            </a:solidFill>
          </a:endParaRPr>
        </a:p>
      </dgm:t>
    </dgm:pt>
    <dgm:pt modelId="{4FBBA1CF-EABD-4A43-9337-39F8BA3C3F6D}" type="parTrans" cxnId="{3AE98516-81FE-42CA-85C1-BE7B15B985CA}">
      <dgm:prSet/>
      <dgm:spPr/>
      <dgm:t>
        <a:bodyPr/>
        <a:lstStyle/>
        <a:p>
          <a:endParaRPr lang="en-US"/>
        </a:p>
      </dgm:t>
    </dgm:pt>
    <dgm:pt modelId="{0125ED4B-C1F2-4903-A977-D0D0ACBEFB6F}" type="sibTrans" cxnId="{3AE98516-81FE-42CA-85C1-BE7B15B985CA}">
      <dgm:prSet/>
      <dgm:spPr/>
      <dgm:t>
        <a:bodyPr/>
        <a:lstStyle/>
        <a:p>
          <a:endParaRPr lang="en-US"/>
        </a:p>
      </dgm:t>
    </dgm:pt>
    <dgm:pt modelId="{C9984D89-4F4C-4F01-BD1E-47F1A30EDAFD}" type="pres">
      <dgm:prSet presAssocID="{513524D5-5E0C-4C2D-86ED-74B20A4B356D}" presName="cycle" presStyleCnt="0">
        <dgm:presLayoutVars>
          <dgm:dir/>
          <dgm:resizeHandles val="exact"/>
        </dgm:presLayoutVars>
      </dgm:prSet>
      <dgm:spPr/>
      <dgm:t>
        <a:bodyPr/>
        <a:lstStyle/>
        <a:p>
          <a:endParaRPr lang="en-US"/>
        </a:p>
      </dgm:t>
    </dgm:pt>
    <dgm:pt modelId="{CC508895-0844-476C-9270-AFC7EB2A564F}" type="pres">
      <dgm:prSet presAssocID="{234EE8A0-4F20-410A-9039-9F0A501D0183}" presName="node" presStyleLbl="node1" presStyleIdx="0" presStyleCnt="8" custScaleX="222642" custScaleY="148061" custRadScaleRad="108145" custRadScaleInc="15268">
        <dgm:presLayoutVars>
          <dgm:bulletEnabled val="1"/>
        </dgm:presLayoutVars>
      </dgm:prSet>
      <dgm:spPr/>
      <dgm:t>
        <a:bodyPr/>
        <a:lstStyle/>
        <a:p>
          <a:endParaRPr lang="en-US"/>
        </a:p>
      </dgm:t>
    </dgm:pt>
    <dgm:pt modelId="{A0AD1F43-6DDC-456C-B239-A08C6FF6BBDB}" type="pres">
      <dgm:prSet presAssocID="{234EE8A0-4F20-410A-9039-9F0A501D0183}" presName="spNode" presStyleCnt="0"/>
      <dgm:spPr/>
    </dgm:pt>
    <dgm:pt modelId="{2787032F-EB4E-4A3B-AE48-471CD95331EA}" type="pres">
      <dgm:prSet presAssocID="{AF391766-F187-4BE3-944C-38D01E8B8E6E}" presName="sibTrans" presStyleLbl="sibTrans1D1" presStyleIdx="0" presStyleCnt="8"/>
      <dgm:spPr/>
      <dgm:t>
        <a:bodyPr/>
        <a:lstStyle/>
        <a:p>
          <a:endParaRPr lang="en-US"/>
        </a:p>
      </dgm:t>
    </dgm:pt>
    <dgm:pt modelId="{5E816404-199F-436F-9D2B-DE01B2408EE3}" type="pres">
      <dgm:prSet presAssocID="{A2482817-2986-41D6-8959-D9DEB832EFDE}" presName="node" presStyleLbl="node1" presStyleIdx="1" presStyleCnt="8" custScaleX="185279" custScaleY="169305" custRadScaleRad="124454" custRadScaleInc="96826">
        <dgm:presLayoutVars>
          <dgm:bulletEnabled val="1"/>
        </dgm:presLayoutVars>
      </dgm:prSet>
      <dgm:spPr/>
      <dgm:t>
        <a:bodyPr/>
        <a:lstStyle/>
        <a:p>
          <a:endParaRPr lang="en-US"/>
        </a:p>
      </dgm:t>
    </dgm:pt>
    <dgm:pt modelId="{C804D55D-2AE2-4F22-BDC2-9BC92EF98397}" type="pres">
      <dgm:prSet presAssocID="{A2482817-2986-41D6-8959-D9DEB832EFDE}" presName="spNode" presStyleCnt="0"/>
      <dgm:spPr/>
    </dgm:pt>
    <dgm:pt modelId="{2688732E-D650-4373-9BD9-0018FB5C7503}" type="pres">
      <dgm:prSet presAssocID="{DC5E8DB9-C4BD-43D0-9174-6312691335A0}" presName="sibTrans" presStyleLbl="sibTrans1D1" presStyleIdx="1" presStyleCnt="8"/>
      <dgm:spPr/>
      <dgm:t>
        <a:bodyPr/>
        <a:lstStyle/>
        <a:p>
          <a:endParaRPr lang="en-US"/>
        </a:p>
      </dgm:t>
    </dgm:pt>
    <dgm:pt modelId="{2A87CED9-0D72-4444-BADF-7CD6489E4EFE}" type="pres">
      <dgm:prSet presAssocID="{5100A0B0-62B1-4323-A32F-4808C4D277B2}" presName="node" presStyleLbl="node1" presStyleIdx="2" presStyleCnt="8" custScaleX="171962" custScaleY="156792" custRadScaleRad="134045" custRadScaleInc="7889">
        <dgm:presLayoutVars>
          <dgm:bulletEnabled val="1"/>
        </dgm:presLayoutVars>
      </dgm:prSet>
      <dgm:spPr/>
      <dgm:t>
        <a:bodyPr/>
        <a:lstStyle/>
        <a:p>
          <a:endParaRPr lang="en-US"/>
        </a:p>
      </dgm:t>
    </dgm:pt>
    <dgm:pt modelId="{3C757332-42EB-454B-B9CF-93640283C813}" type="pres">
      <dgm:prSet presAssocID="{5100A0B0-62B1-4323-A32F-4808C4D277B2}" presName="spNode" presStyleCnt="0"/>
      <dgm:spPr/>
    </dgm:pt>
    <dgm:pt modelId="{290413E1-1502-4010-8B62-319D1BAEC232}" type="pres">
      <dgm:prSet presAssocID="{E7E2AC12-7C02-417B-9E2E-E4DD1791D862}" presName="sibTrans" presStyleLbl="sibTrans1D1" presStyleIdx="2" presStyleCnt="8"/>
      <dgm:spPr/>
      <dgm:t>
        <a:bodyPr/>
        <a:lstStyle/>
        <a:p>
          <a:endParaRPr lang="en-US"/>
        </a:p>
      </dgm:t>
    </dgm:pt>
    <dgm:pt modelId="{B3583942-70E8-49B6-BC52-3B531FE5D92A}" type="pres">
      <dgm:prSet presAssocID="{1D8CABCF-1EC7-473F-B3F2-02488096A7FD}" presName="node" presStyleLbl="node1" presStyleIdx="3" presStyleCnt="8" custScaleX="203026" custScaleY="182961" custRadScaleRad="139702" custRadScaleInc="-114008">
        <dgm:presLayoutVars>
          <dgm:bulletEnabled val="1"/>
        </dgm:presLayoutVars>
      </dgm:prSet>
      <dgm:spPr/>
      <dgm:t>
        <a:bodyPr/>
        <a:lstStyle/>
        <a:p>
          <a:endParaRPr lang="en-US"/>
        </a:p>
      </dgm:t>
    </dgm:pt>
    <dgm:pt modelId="{A79EEF9C-C2E1-474C-B9C0-6B0CC92209C4}" type="pres">
      <dgm:prSet presAssocID="{1D8CABCF-1EC7-473F-B3F2-02488096A7FD}" presName="spNode" presStyleCnt="0"/>
      <dgm:spPr/>
    </dgm:pt>
    <dgm:pt modelId="{6E04E798-831F-426A-A257-8DBB2D43FDC5}" type="pres">
      <dgm:prSet presAssocID="{EAB4141A-87AA-4987-9292-978FFA52393B}" presName="sibTrans" presStyleLbl="sibTrans1D1" presStyleIdx="3" presStyleCnt="8"/>
      <dgm:spPr/>
      <dgm:t>
        <a:bodyPr/>
        <a:lstStyle/>
        <a:p>
          <a:endParaRPr lang="en-US"/>
        </a:p>
      </dgm:t>
    </dgm:pt>
    <dgm:pt modelId="{B408BADE-E72E-4132-9244-5E673FD20259}" type="pres">
      <dgm:prSet presAssocID="{9999D546-59A8-4547-9693-EF9F03B7CA41}" presName="node" presStyleLbl="node1" presStyleIdx="4" presStyleCnt="8" custScaleX="209260" custScaleY="183728" custRadScaleRad="93063" custRadScaleInc="-31458">
        <dgm:presLayoutVars>
          <dgm:bulletEnabled val="1"/>
        </dgm:presLayoutVars>
      </dgm:prSet>
      <dgm:spPr/>
      <dgm:t>
        <a:bodyPr/>
        <a:lstStyle/>
        <a:p>
          <a:endParaRPr lang="en-US"/>
        </a:p>
      </dgm:t>
    </dgm:pt>
    <dgm:pt modelId="{D33C9089-FB1B-41BA-BFE4-4C8F3680F88D}" type="pres">
      <dgm:prSet presAssocID="{9999D546-59A8-4547-9693-EF9F03B7CA41}" presName="spNode" presStyleCnt="0"/>
      <dgm:spPr/>
    </dgm:pt>
    <dgm:pt modelId="{A5D4D03F-4844-4B03-AE3F-7E050E6F4D3A}" type="pres">
      <dgm:prSet presAssocID="{5EB58C1D-6168-4547-A004-D49C5D260A48}" presName="sibTrans" presStyleLbl="sibTrans1D1" presStyleIdx="4" presStyleCnt="8"/>
      <dgm:spPr/>
      <dgm:t>
        <a:bodyPr/>
        <a:lstStyle/>
        <a:p>
          <a:endParaRPr lang="en-US"/>
        </a:p>
      </dgm:t>
    </dgm:pt>
    <dgm:pt modelId="{B91691E4-D951-45C8-A59D-6A2DFBC4C3AD}" type="pres">
      <dgm:prSet presAssocID="{D401FD3A-2129-43BE-944A-A3B0EC61DE68}" presName="node" presStyleLbl="node1" presStyleIdx="5" presStyleCnt="8" custScaleX="181216" custScaleY="167195" custRadScaleRad="98800" custRadScaleInc="76927">
        <dgm:presLayoutVars>
          <dgm:bulletEnabled val="1"/>
        </dgm:presLayoutVars>
      </dgm:prSet>
      <dgm:spPr/>
      <dgm:t>
        <a:bodyPr/>
        <a:lstStyle/>
        <a:p>
          <a:endParaRPr lang="en-US"/>
        </a:p>
      </dgm:t>
    </dgm:pt>
    <dgm:pt modelId="{95D47272-7700-4222-A17A-8E074F3BBD68}" type="pres">
      <dgm:prSet presAssocID="{D401FD3A-2129-43BE-944A-A3B0EC61DE68}" presName="spNode" presStyleCnt="0"/>
      <dgm:spPr/>
    </dgm:pt>
    <dgm:pt modelId="{4CA2497A-AFF2-4A6E-8B6F-A75948141E5C}" type="pres">
      <dgm:prSet presAssocID="{EB2AF6FE-4C48-42F3-9B77-9F4C0A6A4F82}" presName="sibTrans" presStyleLbl="sibTrans1D1" presStyleIdx="5" presStyleCnt="8"/>
      <dgm:spPr/>
      <dgm:t>
        <a:bodyPr/>
        <a:lstStyle/>
        <a:p>
          <a:endParaRPr lang="en-US"/>
        </a:p>
      </dgm:t>
    </dgm:pt>
    <dgm:pt modelId="{3B6600A3-1ABC-498E-A3B6-214E5D6EBA4F}" type="pres">
      <dgm:prSet presAssocID="{905D2ED1-E49F-469E-AAF9-F5D5CA2A51A4}" presName="node" presStyleLbl="node1" presStyleIdx="6" presStyleCnt="8" custScaleX="220088" custScaleY="162760" custRadScaleRad="110097" custRadScaleInc="17325">
        <dgm:presLayoutVars>
          <dgm:bulletEnabled val="1"/>
        </dgm:presLayoutVars>
      </dgm:prSet>
      <dgm:spPr/>
      <dgm:t>
        <a:bodyPr/>
        <a:lstStyle/>
        <a:p>
          <a:endParaRPr lang="en-US"/>
        </a:p>
      </dgm:t>
    </dgm:pt>
    <dgm:pt modelId="{29DA3BA8-4472-4434-A8BA-04627A009947}" type="pres">
      <dgm:prSet presAssocID="{905D2ED1-E49F-469E-AAF9-F5D5CA2A51A4}" presName="spNode" presStyleCnt="0"/>
      <dgm:spPr/>
    </dgm:pt>
    <dgm:pt modelId="{7DD5A11E-061C-461C-9C91-44E1569F9E21}" type="pres">
      <dgm:prSet presAssocID="{A3B380D3-2A32-4F21-8B5E-0B22512F4EE8}" presName="sibTrans" presStyleLbl="sibTrans1D1" presStyleIdx="6" presStyleCnt="8"/>
      <dgm:spPr/>
      <dgm:t>
        <a:bodyPr/>
        <a:lstStyle/>
        <a:p>
          <a:endParaRPr lang="en-US"/>
        </a:p>
      </dgm:t>
    </dgm:pt>
    <dgm:pt modelId="{A9F1631D-292B-4F43-A105-263B73B4EFEC}" type="pres">
      <dgm:prSet presAssocID="{383DE4BD-4903-4B07-88A3-30E0A2144029}" presName="node" presStyleLbl="node1" presStyleIdx="7" presStyleCnt="8" custScaleX="179023" custScaleY="163186" custRadScaleRad="112833" custRadScaleInc="-78569">
        <dgm:presLayoutVars>
          <dgm:bulletEnabled val="1"/>
        </dgm:presLayoutVars>
      </dgm:prSet>
      <dgm:spPr/>
      <dgm:t>
        <a:bodyPr/>
        <a:lstStyle/>
        <a:p>
          <a:endParaRPr lang="en-US"/>
        </a:p>
      </dgm:t>
    </dgm:pt>
    <dgm:pt modelId="{66184966-1157-4B7B-B08E-1D0C1999D428}" type="pres">
      <dgm:prSet presAssocID="{383DE4BD-4903-4B07-88A3-30E0A2144029}" presName="spNode" presStyleCnt="0"/>
      <dgm:spPr/>
    </dgm:pt>
    <dgm:pt modelId="{2866D839-35B1-4D30-B237-ECFE6974D717}" type="pres">
      <dgm:prSet presAssocID="{0125ED4B-C1F2-4903-A977-D0D0ACBEFB6F}" presName="sibTrans" presStyleLbl="sibTrans1D1" presStyleIdx="7" presStyleCnt="8"/>
      <dgm:spPr/>
      <dgm:t>
        <a:bodyPr/>
        <a:lstStyle/>
        <a:p>
          <a:endParaRPr lang="en-US"/>
        </a:p>
      </dgm:t>
    </dgm:pt>
  </dgm:ptLst>
  <dgm:cxnLst>
    <dgm:cxn modelId="{C106C083-DFDF-49E2-A7A5-BCDA6598E469}" type="presOf" srcId="{DC5E8DB9-C4BD-43D0-9174-6312691335A0}" destId="{2688732E-D650-4373-9BD9-0018FB5C7503}" srcOrd="0" destOrd="0" presId="urn:microsoft.com/office/officeart/2005/8/layout/cycle5"/>
    <dgm:cxn modelId="{877C903B-0F36-4906-9AFD-A2B32EAF8579}" type="presOf" srcId="{383DE4BD-4903-4B07-88A3-30E0A2144029}" destId="{A9F1631D-292B-4F43-A105-263B73B4EFEC}" srcOrd="0" destOrd="0" presId="urn:microsoft.com/office/officeart/2005/8/layout/cycle5"/>
    <dgm:cxn modelId="{CA1E0C51-1BC1-437C-8C89-06E9585FEA1C}" srcId="{513524D5-5E0C-4C2D-86ED-74B20A4B356D}" destId="{905D2ED1-E49F-469E-AAF9-F5D5CA2A51A4}" srcOrd="6" destOrd="0" parTransId="{709771DB-0CF7-4963-97A7-7C555E1A9218}" sibTransId="{A3B380D3-2A32-4F21-8B5E-0B22512F4EE8}"/>
    <dgm:cxn modelId="{099EB0C8-23AE-4125-A714-6604C94ACBE0}" type="presOf" srcId="{EAB4141A-87AA-4987-9292-978FFA52393B}" destId="{6E04E798-831F-426A-A257-8DBB2D43FDC5}" srcOrd="0" destOrd="0" presId="urn:microsoft.com/office/officeart/2005/8/layout/cycle5"/>
    <dgm:cxn modelId="{2F76B054-FB2F-4B97-973A-9D054D32CD4A}" type="presOf" srcId="{0125ED4B-C1F2-4903-A977-D0D0ACBEFB6F}" destId="{2866D839-35B1-4D30-B237-ECFE6974D717}" srcOrd="0" destOrd="0" presId="urn:microsoft.com/office/officeart/2005/8/layout/cycle5"/>
    <dgm:cxn modelId="{DCA2DB1C-1701-4DA7-813B-A551B104AD45}" type="presOf" srcId="{E7E2AC12-7C02-417B-9E2E-E4DD1791D862}" destId="{290413E1-1502-4010-8B62-319D1BAEC232}" srcOrd="0" destOrd="0" presId="urn:microsoft.com/office/officeart/2005/8/layout/cycle5"/>
    <dgm:cxn modelId="{F409D33A-FB40-4DF5-9BFD-D930F3C79CCC}" type="presOf" srcId="{A3B380D3-2A32-4F21-8B5E-0B22512F4EE8}" destId="{7DD5A11E-061C-461C-9C91-44E1569F9E21}" srcOrd="0" destOrd="0" presId="urn:microsoft.com/office/officeart/2005/8/layout/cycle5"/>
    <dgm:cxn modelId="{C972C75F-E9E0-4FDC-8451-BD56A3677675}" type="presOf" srcId="{AF391766-F187-4BE3-944C-38D01E8B8E6E}" destId="{2787032F-EB4E-4A3B-AE48-471CD95331EA}" srcOrd="0" destOrd="0" presId="urn:microsoft.com/office/officeart/2005/8/layout/cycle5"/>
    <dgm:cxn modelId="{681B738C-2B58-468F-94DB-08C74AEBC031}" srcId="{513524D5-5E0C-4C2D-86ED-74B20A4B356D}" destId="{5100A0B0-62B1-4323-A32F-4808C4D277B2}" srcOrd="2" destOrd="0" parTransId="{CE38DFC8-D2AD-4910-B1CC-C185870BE296}" sibTransId="{E7E2AC12-7C02-417B-9E2E-E4DD1791D862}"/>
    <dgm:cxn modelId="{673733A2-E766-4073-8CB8-F11B1D806F96}" srcId="{513524D5-5E0C-4C2D-86ED-74B20A4B356D}" destId="{A2482817-2986-41D6-8959-D9DEB832EFDE}" srcOrd="1" destOrd="0" parTransId="{22366FDF-13AC-441A-948B-CA4E6A986945}" sibTransId="{DC5E8DB9-C4BD-43D0-9174-6312691335A0}"/>
    <dgm:cxn modelId="{9088FF5A-62AC-4B73-87A4-F2DAACA99BC7}" srcId="{513524D5-5E0C-4C2D-86ED-74B20A4B356D}" destId="{9999D546-59A8-4547-9693-EF9F03B7CA41}" srcOrd="4" destOrd="0" parTransId="{1B930877-9BB5-4DB8-B6F9-3617E1A070C2}" sibTransId="{5EB58C1D-6168-4547-A004-D49C5D260A48}"/>
    <dgm:cxn modelId="{E73403F0-267F-41FD-9E8E-24FC6791FC1F}" type="presOf" srcId="{EB2AF6FE-4C48-42F3-9B77-9F4C0A6A4F82}" destId="{4CA2497A-AFF2-4A6E-8B6F-A75948141E5C}" srcOrd="0" destOrd="0" presId="urn:microsoft.com/office/officeart/2005/8/layout/cycle5"/>
    <dgm:cxn modelId="{F9E8427C-E289-40E8-ACC7-93CC49281E78}" type="presOf" srcId="{9999D546-59A8-4547-9693-EF9F03B7CA41}" destId="{B408BADE-E72E-4132-9244-5E673FD20259}" srcOrd="0" destOrd="0" presId="urn:microsoft.com/office/officeart/2005/8/layout/cycle5"/>
    <dgm:cxn modelId="{7B978AFE-A388-4783-BB40-B9EA2EF4FEAF}" srcId="{513524D5-5E0C-4C2D-86ED-74B20A4B356D}" destId="{1D8CABCF-1EC7-473F-B3F2-02488096A7FD}" srcOrd="3" destOrd="0" parTransId="{70018BAC-8373-4399-8651-30D4950A82D8}" sibTransId="{EAB4141A-87AA-4987-9292-978FFA52393B}"/>
    <dgm:cxn modelId="{4EC98D03-50DC-46B4-A53C-E10C1143F7D0}" type="presOf" srcId="{905D2ED1-E49F-469E-AAF9-F5D5CA2A51A4}" destId="{3B6600A3-1ABC-498E-A3B6-214E5D6EBA4F}" srcOrd="0" destOrd="0" presId="urn:microsoft.com/office/officeart/2005/8/layout/cycle5"/>
    <dgm:cxn modelId="{7B3931FD-129A-4D9D-B87E-DFECD2373B92}" type="presOf" srcId="{234EE8A0-4F20-410A-9039-9F0A501D0183}" destId="{CC508895-0844-476C-9270-AFC7EB2A564F}" srcOrd="0" destOrd="0" presId="urn:microsoft.com/office/officeart/2005/8/layout/cycle5"/>
    <dgm:cxn modelId="{3AE98516-81FE-42CA-85C1-BE7B15B985CA}" srcId="{513524D5-5E0C-4C2D-86ED-74B20A4B356D}" destId="{383DE4BD-4903-4B07-88A3-30E0A2144029}" srcOrd="7" destOrd="0" parTransId="{4FBBA1CF-EABD-4A43-9337-39F8BA3C3F6D}" sibTransId="{0125ED4B-C1F2-4903-A977-D0D0ACBEFB6F}"/>
    <dgm:cxn modelId="{903125BF-E3CF-4D53-894F-FF9E8B411533}" type="presOf" srcId="{513524D5-5E0C-4C2D-86ED-74B20A4B356D}" destId="{C9984D89-4F4C-4F01-BD1E-47F1A30EDAFD}" srcOrd="0" destOrd="0" presId="urn:microsoft.com/office/officeart/2005/8/layout/cycle5"/>
    <dgm:cxn modelId="{567A888D-9399-4C93-8688-594CD56ACB45}" type="presOf" srcId="{A2482817-2986-41D6-8959-D9DEB832EFDE}" destId="{5E816404-199F-436F-9D2B-DE01B2408EE3}" srcOrd="0" destOrd="0" presId="urn:microsoft.com/office/officeart/2005/8/layout/cycle5"/>
    <dgm:cxn modelId="{2784FF5B-560F-41DB-BB2D-E45863C0DC5D}" type="presOf" srcId="{1D8CABCF-1EC7-473F-B3F2-02488096A7FD}" destId="{B3583942-70E8-49B6-BC52-3B531FE5D92A}" srcOrd="0" destOrd="0" presId="urn:microsoft.com/office/officeart/2005/8/layout/cycle5"/>
    <dgm:cxn modelId="{B70FE6BF-2EF2-4182-B623-2EA7082CC227}" srcId="{513524D5-5E0C-4C2D-86ED-74B20A4B356D}" destId="{D401FD3A-2129-43BE-944A-A3B0EC61DE68}" srcOrd="5" destOrd="0" parTransId="{13E8E90C-E032-4B21-9455-42A8C3A8F3F0}" sibTransId="{EB2AF6FE-4C48-42F3-9B77-9F4C0A6A4F82}"/>
    <dgm:cxn modelId="{9AE99F5E-490C-492A-A717-F28295BAF40C}" type="presOf" srcId="{5100A0B0-62B1-4323-A32F-4808C4D277B2}" destId="{2A87CED9-0D72-4444-BADF-7CD6489E4EFE}" srcOrd="0" destOrd="0" presId="urn:microsoft.com/office/officeart/2005/8/layout/cycle5"/>
    <dgm:cxn modelId="{78349851-DEF3-4C06-BC40-9467E6622604}" type="presOf" srcId="{5EB58C1D-6168-4547-A004-D49C5D260A48}" destId="{A5D4D03F-4844-4B03-AE3F-7E050E6F4D3A}" srcOrd="0" destOrd="0" presId="urn:microsoft.com/office/officeart/2005/8/layout/cycle5"/>
    <dgm:cxn modelId="{F29C3879-F633-49B1-ACEB-EBD94048A9B6}" srcId="{513524D5-5E0C-4C2D-86ED-74B20A4B356D}" destId="{234EE8A0-4F20-410A-9039-9F0A501D0183}" srcOrd="0" destOrd="0" parTransId="{08FEA482-3D41-4C5D-83E9-04BC449D68F0}" sibTransId="{AF391766-F187-4BE3-944C-38D01E8B8E6E}"/>
    <dgm:cxn modelId="{BF47CB2D-3550-44DE-8AC0-FBA612801058}" type="presOf" srcId="{D401FD3A-2129-43BE-944A-A3B0EC61DE68}" destId="{B91691E4-D951-45C8-A59D-6A2DFBC4C3AD}" srcOrd="0" destOrd="0" presId="urn:microsoft.com/office/officeart/2005/8/layout/cycle5"/>
    <dgm:cxn modelId="{DE05DDFB-C7A7-4CEC-BD82-3E839BEA7EC1}" type="presParOf" srcId="{C9984D89-4F4C-4F01-BD1E-47F1A30EDAFD}" destId="{CC508895-0844-476C-9270-AFC7EB2A564F}" srcOrd="0" destOrd="0" presId="urn:microsoft.com/office/officeart/2005/8/layout/cycle5"/>
    <dgm:cxn modelId="{F475757A-E041-42F5-AAAD-8487446E870B}" type="presParOf" srcId="{C9984D89-4F4C-4F01-BD1E-47F1A30EDAFD}" destId="{A0AD1F43-6DDC-456C-B239-A08C6FF6BBDB}" srcOrd="1" destOrd="0" presId="urn:microsoft.com/office/officeart/2005/8/layout/cycle5"/>
    <dgm:cxn modelId="{6954E435-12BB-4D20-9DEE-A6B9B45E8137}" type="presParOf" srcId="{C9984D89-4F4C-4F01-BD1E-47F1A30EDAFD}" destId="{2787032F-EB4E-4A3B-AE48-471CD95331EA}" srcOrd="2" destOrd="0" presId="urn:microsoft.com/office/officeart/2005/8/layout/cycle5"/>
    <dgm:cxn modelId="{8F96B15C-7C78-4BA6-AE65-66A7575BE282}" type="presParOf" srcId="{C9984D89-4F4C-4F01-BD1E-47F1A30EDAFD}" destId="{5E816404-199F-436F-9D2B-DE01B2408EE3}" srcOrd="3" destOrd="0" presId="urn:microsoft.com/office/officeart/2005/8/layout/cycle5"/>
    <dgm:cxn modelId="{E39A79D2-9722-4825-B9AE-0FC934066C55}" type="presParOf" srcId="{C9984D89-4F4C-4F01-BD1E-47F1A30EDAFD}" destId="{C804D55D-2AE2-4F22-BDC2-9BC92EF98397}" srcOrd="4" destOrd="0" presId="urn:microsoft.com/office/officeart/2005/8/layout/cycle5"/>
    <dgm:cxn modelId="{4918A1B2-6B05-4B08-9EAB-9FB1D6611941}" type="presParOf" srcId="{C9984D89-4F4C-4F01-BD1E-47F1A30EDAFD}" destId="{2688732E-D650-4373-9BD9-0018FB5C7503}" srcOrd="5" destOrd="0" presId="urn:microsoft.com/office/officeart/2005/8/layout/cycle5"/>
    <dgm:cxn modelId="{05F7444D-53CB-408D-AA21-C6CD4A661964}" type="presParOf" srcId="{C9984D89-4F4C-4F01-BD1E-47F1A30EDAFD}" destId="{2A87CED9-0D72-4444-BADF-7CD6489E4EFE}" srcOrd="6" destOrd="0" presId="urn:microsoft.com/office/officeart/2005/8/layout/cycle5"/>
    <dgm:cxn modelId="{2420B701-F3BE-4C77-BA1A-06D600B7405A}" type="presParOf" srcId="{C9984D89-4F4C-4F01-BD1E-47F1A30EDAFD}" destId="{3C757332-42EB-454B-B9CF-93640283C813}" srcOrd="7" destOrd="0" presId="urn:microsoft.com/office/officeart/2005/8/layout/cycle5"/>
    <dgm:cxn modelId="{344665D1-592F-467C-AF90-5F9CCA17C021}" type="presParOf" srcId="{C9984D89-4F4C-4F01-BD1E-47F1A30EDAFD}" destId="{290413E1-1502-4010-8B62-319D1BAEC232}" srcOrd="8" destOrd="0" presId="urn:microsoft.com/office/officeart/2005/8/layout/cycle5"/>
    <dgm:cxn modelId="{245F545B-F632-4F4D-A7FA-5A08CA37B86E}" type="presParOf" srcId="{C9984D89-4F4C-4F01-BD1E-47F1A30EDAFD}" destId="{B3583942-70E8-49B6-BC52-3B531FE5D92A}" srcOrd="9" destOrd="0" presId="urn:microsoft.com/office/officeart/2005/8/layout/cycle5"/>
    <dgm:cxn modelId="{415578F6-D97D-4A28-B80C-BA4CE5AF4A8E}" type="presParOf" srcId="{C9984D89-4F4C-4F01-BD1E-47F1A30EDAFD}" destId="{A79EEF9C-C2E1-474C-B9C0-6B0CC92209C4}" srcOrd="10" destOrd="0" presId="urn:microsoft.com/office/officeart/2005/8/layout/cycle5"/>
    <dgm:cxn modelId="{F0163484-8199-4268-A051-E4C848ED91D6}" type="presParOf" srcId="{C9984D89-4F4C-4F01-BD1E-47F1A30EDAFD}" destId="{6E04E798-831F-426A-A257-8DBB2D43FDC5}" srcOrd="11" destOrd="0" presId="urn:microsoft.com/office/officeart/2005/8/layout/cycle5"/>
    <dgm:cxn modelId="{76918221-A7AA-42A5-8EC0-EE9F6D38B373}" type="presParOf" srcId="{C9984D89-4F4C-4F01-BD1E-47F1A30EDAFD}" destId="{B408BADE-E72E-4132-9244-5E673FD20259}" srcOrd="12" destOrd="0" presId="urn:microsoft.com/office/officeart/2005/8/layout/cycle5"/>
    <dgm:cxn modelId="{0EBD6B10-FEDE-4397-806C-11C6C13F3961}" type="presParOf" srcId="{C9984D89-4F4C-4F01-BD1E-47F1A30EDAFD}" destId="{D33C9089-FB1B-41BA-BFE4-4C8F3680F88D}" srcOrd="13" destOrd="0" presId="urn:microsoft.com/office/officeart/2005/8/layout/cycle5"/>
    <dgm:cxn modelId="{B9A8CE19-5BAD-47F8-8BE6-249C8C5158FD}" type="presParOf" srcId="{C9984D89-4F4C-4F01-BD1E-47F1A30EDAFD}" destId="{A5D4D03F-4844-4B03-AE3F-7E050E6F4D3A}" srcOrd="14" destOrd="0" presId="urn:microsoft.com/office/officeart/2005/8/layout/cycle5"/>
    <dgm:cxn modelId="{22379350-C190-4EF0-879B-95B28687BDEE}" type="presParOf" srcId="{C9984D89-4F4C-4F01-BD1E-47F1A30EDAFD}" destId="{B91691E4-D951-45C8-A59D-6A2DFBC4C3AD}" srcOrd="15" destOrd="0" presId="urn:microsoft.com/office/officeart/2005/8/layout/cycle5"/>
    <dgm:cxn modelId="{EEBA00FA-DB91-4D65-B4F4-5DBB6E9DBF53}" type="presParOf" srcId="{C9984D89-4F4C-4F01-BD1E-47F1A30EDAFD}" destId="{95D47272-7700-4222-A17A-8E074F3BBD68}" srcOrd="16" destOrd="0" presId="urn:microsoft.com/office/officeart/2005/8/layout/cycle5"/>
    <dgm:cxn modelId="{0F5418D5-9768-45A1-A7B8-AAA0059D4BBB}" type="presParOf" srcId="{C9984D89-4F4C-4F01-BD1E-47F1A30EDAFD}" destId="{4CA2497A-AFF2-4A6E-8B6F-A75948141E5C}" srcOrd="17" destOrd="0" presId="urn:microsoft.com/office/officeart/2005/8/layout/cycle5"/>
    <dgm:cxn modelId="{A8BC3BB2-3614-42D7-9924-B8CF4C6677AF}" type="presParOf" srcId="{C9984D89-4F4C-4F01-BD1E-47F1A30EDAFD}" destId="{3B6600A3-1ABC-498E-A3B6-214E5D6EBA4F}" srcOrd="18" destOrd="0" presId="urn:microsoft.com/office/officeart/2005/8/layout/cycle5"/>
    <dgm:cxn modelId="{5959AFC3-5950-45A0-97B6-D72E3C03A6B1}" type="presParOf" srcId="{C9984D89-4F4C-4F01-BD1E-47F1A30EDAFD}" destId="{29DA3BA8-4472-4434-A8BA-04627A009947}" srcOrd="19" destOrd="0" presId="urn:microsoft.com/office/officeart/2005/8/layout/cycle5"/>
    <dgm:cxn modelId="{6EE38230-B487-4501-AE6B-5F12F2367FEE}" type="presParOf" srcId="{C9984D89-4F4C-4F01-BD1E-47F1A30EDAFD}" destId="{7DD5A11E-061C-461C-9C91-44E1569F9E21}" srcOrd="20" destOrd="0" presId="urn:microsoft.com/office/officeart/2005/8/layout/cycle5"/>
    <dgm:cxn modelId="{E25D6EB8-96CB-4821-9AF5-D169C0A7CBF6}" type="presParOf" srcId="{C9984D89-4F4C-4F01-BD1E-47F1A30EDAFD}" destId="{A9F1631D-292B-4F43-A105-263B73B4EFEC}" srcOrd="21" destOrd="0" presId="urn:microsoft.com/office/officeart/2005/8/layout/cycle5"/>
    <dgm:cxn modelId="{A1ECCF02-A332-45CF-AA45-B89FB037E437}" type="presParOf" srcId="{C9984D89-4F4C-4F01-BD1E-47F1A30EDAFD}" destId="{66184966-1157-4B7B-B08E-1D0C1999D428}" srcOrd="22" destOrd="0" presId="urn:microsoft.com/office/officeart/2005/8/layout/cycle5"/>
    <dgm:cxn modelId="{3D22B8D6-31AE-44C4-981A-040B92B81E45}" type="presParOf" srcId="{C9984D89-4F4C-4F01-BD1E-47F1A30EDAFD}" destId="{2866D839-35B1-4D30-B237-ECFE6974D717}" srcOrd="23" destOrd="0" presId="urn:microsoft.com/office/officeart/2005/8/layout/cycle5"/>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DB367441-60A8-4660-9ED2-5D2DA323C55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BE0944A7-7143-471A-B518-8C2B0627DC07}">
      <dgm:prSet phldrT="[Text]" custT="1"/>
      <dgm:spPr>
        <a:solidFill>
          <a:schemeClr val="accent5">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sz="2400" dirty="0">
              <a:solidFill>
                <a:schemeClr val="tx1"/>
              </a:solidFill>
              <a:latin typeface="Arial" panose="020B0604020202020204" pitchFamily="34" charset="0"/>
              <a:cs typeface="Arial" panose="020B0604020202020204" pitchFamily="34" charset="0"/>
            </a:rPr>
            <a:t>Start with a real-world problem around a topic you will be teaching</a:t>
          </a:r>
        </a:p>
      </dgm:t>
    </dgm:pt>
    <dgm:pt modelId="{1DBCF84A-6078-46B1-9AF6-4788CF1DEE58}" type="parTrans" cxnId="{461E23EE-9218-42E5-80FA-E5CFB7B208AB}">
      <dgm:prSet/>
      <dgm:spPr/>
      <dgm:t>
        <a:bodyPr/>
        <a:lstStyle/>
        <a:p>
          <a:endParaRPr lang="en-US"/>
        </a:p>
      </dgm:t>
    </dgm:pt>
    <dgm:pt modelId="{2F74E2EA-2C22-4EB7-A236-EC083E67B572}" type="sibTrans" cxnId="{461E23EE-9218-42E5-80FA-E5CFB7B208AB}">
      <dgm:prSet/>
      <dgm:spPr/>
      <dgm:t>
        <a:bodyPr/>
        <a:lstStyle/>
        <a:p>
          <a:endParaRPr lang="en-US"/>
        </a:p>
      </dgm:t>
    </dgm:pt>
    <dgm:pt modelId="{D751C94D-91F8-4019-AC38-79544378C7F8}">
      <dgm:prSet custT="1"/>
      <dgm:spPr>
        <a:ln>
          <a:noFill/>
        </a:ln>
        <a:effectLst/>
        <a:scene3d>
          <a:camera prst="orthographicFront"/>
          <a:lightRig rig="threePt" dir="t"/>
        </a:scene3d>
        <a:sp3d>
          <a:bevelT/>
        </a:sp3d>
      </dgm:spPr>
      <dgm:t>
        <a:bodyPr/>
        <a:lstStyle/>
        <a:p>
          <a:pPr algn="just"/>
          <a:r>
            <a:rPr lang="en-US" sz="2400" dirty="0">
              <a:latin typeface="Arial" panose="020B0604020202020204" pitchFamily="34" charset="0"/>
              <a:cs typeface="Arial" panose="020B0604020202020204" pitchFamily="34" charset="0"/>
            </a:rPr>
            <a:t>Start with a real-world problem like a current issue in the news, a problem in the local community, or a challenge faced by a particular industry. </a:t>
          </a:r>
        </a:p>
      </dgm:t>
    </dgm:pt>
    <dgm:pt modelId="{02AA3CC7-5E3F-4FFE-A99D-2A77699AA033}" type="parTrans" cxnId="{A787A509-318C-42C3-AD97-44154A53CF8C}">
      <dgm:prSet/>
      <dgm:spPr/>
      <dgm:t>
        <a:bodyPr/>
        <a:lstStyle/>
        <a:p>
          <a:endParaRPr lang="en-US"/>
        </a:p>
      </dgm:t>
    </dgm:pt>
    <dgm:pt modelId="{21601DA6-EC83-4E3A-83A1-5BB45054249D}" type="sibTrans" cxnId="{A787A509-318C-42C3-AD97-44154A53CF8C}">
      <dgm:prSet/>
      <dgm:spPr/>
      <dgm:t>
        <a:bodyPr/>
        <a:lstStyle/>
        <a:p>
          <a:endParaRPr lang="en-US"/>
        </a:p>
      </dgm:t>
    </dgm:pt>
    <dgm:pt modelId="{419A3A23-ECB1-4B3F-B9E5-80938AD911D6}">
      <dgm:prSet custT="1"/>
      <dgm:spPr>
        <a:ln>
          <a:noFill/>
        </a:ln>
        <a:effectLst/>
        <a:scene3d>
          <a:camera prst="orthographicFront"/>
          <a:lightRig rig="threePt" dir="t"/>
        </a:scene3d>
        <a:sp3d>
          <a:bevelT/>
        </a:sp3d>
      </dgm:spPr>
      <dgm:t>
        <a:bodyPr/>
        <a:lstStyle/>
        <a:p>
          <a:pPr algn="just"/>
          <a:r>
            <a:rPr lang="en-US" sz="2400" dirty="0">
              <a:latin typeface="Arial" panose="020B0604020202020204" pitchFamily="34" charset="0"/>
              <a:cs typeface="Arial" panose="020B0604020202020204" pitchFamily="34" charset="0"/>
            </a:rPr>
            <a:t>Students can see the relevance and the importance of the concepts they are learning. </a:t>
          </a:r>
        </a:p>
      </dgm:t>
    </dgm:pt>
    <dgm:pt modelId="{31F36DFE-1B0D-43A4-9AF9-1DB10F6D8A94}" type="parTrans" cxnId="{D9EB80BA-A7EC-4599-975F-5F64EACBB0AE}">
      <dgm:prSet/>
      <dgm:spPr/>
      <dgm:t>
        <a:bodyPr/>
        <a:lstStyle/>
        <a:p>
          <a:endParaRPr lang="en-US"/>
        </a:p>
      </dgm:t>
    </dgm:pt>
    <dgm:pt modelId="{4482BDDD-C6C7-4571-B6AD-848089A33E5E}" type="sibTrans" cxnId="{D9EB80BA-A7EC-4599-975F-5F64EACBB0AE}">
      <dgm:prSet/>
      <dgm:spPr/>
      <dgm:t>
        <a:bodyPr/>
        <a:lstStyle/>
        <a:p>
          <a:endParaRPr lang="en-US"/>
        </a:p>
      </dgm:t>
    </dgm:pt>
    <dgm:pt modelId="{153BD9DE-FF66-47BA-8571-FDCC0142F9C4}">
      <dgm:prSet custT="1"/>
      <dgm:spPr>
        <a:ln>
          <a:noFill/>
        </a:ln>
        <a:effectLst/>
        <a:scene3d>
          <a:camera prst="orthographicFront"/>
          <a:lightRig rig="threePt" dir="t"/>
        </a:scene3d>
        <a:sp3d>
          <a:bevelT/>
        </a:sp3d>
      </dgm:spPr>
      <dgm:t>
        <a:bodyPr/>
        <a:lstStyle/>
        <a:p>
          <a:pPr algn="just"/>
          <a:r>
            <a:rPr lang="en-US" sz="2400" dirty="0" smtClean="0">
              <a:latin typeface="Arial" panose="020B0604020202020204" pitchFamily="34" charset="0"/>
              <a:cs typeface="Arial" panose="020B0604020202020204" pitchFamily="34" charset="0"/>
            </a:rPr>
            <a:t>Creativity </a:t>
          </a:r>
          <a:r>
            <a:rPr lang="en-US" sz="2400" dirty="0">
              <a:latin typeface="Arial" panose="020B0604020202020204" pitchFamily="34" charset="0"/>
              <a:cs typeface="Arial" panose="020B0604020202020204" pitchFamily="34" charset="0"/>
            </a:rPr>
            <a:t>and critical thinking </a:t>
          </a:r>
          <a:r>
            <a:rPr lang="en-US" sz="2400" dirty="0" smtClean="0">
              <a:latin typeface="Arial" panose="020B0604020202020204" pitchFamily="34" charset="0"/>
              <a:cs typeface="Arial" panose="020B0604020202020204" pitchFamily="34" charset="0"/>
            </a:rPr>
            <a:t>are encouraged as </a:t>
          </a:r>
          <a:r>
            <a:rPr lang="en-US" sz="2400" dirty="0">
              <a:latin typeface="Arial" panose="020B0604020202020204" pitchFamily="34" charset="0"/>
              <a:cs typeface="Arial" panose="020B0604020202020204" pitchFamily="34" charset="0"/>
            </a:rPr>
            <a:t>students work to find solutions to the problem.</a:t>
          </a:r>
        </a:p>
      </dgm:t>
    </dgm:pt>
    <dgm:pt modelId="{7558F9E4-8481-453D-AE28-9BB3ECD39BCC}" type="parTrans" cxnId="{A0C4FC43-CE4A-4D05-BA9C-591DDB5A221C}">
      <dgm:prSet/>
      <dgm:spPr/>
      <dgm:t>
        <a:bodyPr/>
        <a:lstStyle/>
        <a:p>
          <a:endParaRPr lang="en-US"/>
        </a:p>
      </dgm:t>
    </dgm:pt>
    <dgm:pt modelId="{E337C18A-6ED6-4A7A-8C96-53CFEF260F6A}" type="sibTrans" cxnId="{A0C4FC43-CE4A-4D05-BA9C-591DDB5A221C}">
      <dgm:prSet/>
      <dgm:spPr/>
      <dgm:t>
        <a:bodyPr/>
        <a:lstStyle/>
        <a:p>
          <a:endParaRPr lang="en-US"/>
        </a:p>
      </dgm:t>
    </dgm:pt>
    <dgm:pt modelId="{31F1002C-F31D-4377-8118-61B22D5B1F1C}">
      <dgm:prSet custT="1"/>
      <dgm:spPr>
        <a:ln>
          <a:noFill/>
        </a:ln>
        <a:effectLst/>
        <a:scene3d>
          <a:camera prst="orthographicFront"/>
          <a:lightRig rig="threePt" dir="t"/>
        </a:scene3d>
        <a:sp3d>
          <a:bevelT/>
        </a:sp3d>
      </dgm:spPr>
      <dgm:t>
        <a:bodyPr/>
        <a:lstStyle/>
        <a:p>
          <a:pPr algn="just"/>
          <a:endParaRPr lang="en-US" sz="2400" dirty="0">
            <a:latin typeface="Arial" panose="020B0604020202020204" pitchFamily="34" charset="0"/>
            <a:cs typeface="Arial" panose="020B0604020202020204" pitchFamily="34" charset="0"/>
          </a:endParaRPr>
        </a:p>
      </dgm:t>
    </dgm:pt>
    <dgm:pt modelId="{91281D37-2669-40D1-8902-8E44639AD19D}" type="parTrans" cxnId="{92AB9F08-55B3-4A3F-9F03-B1279CE11C5C}">
      <dgm:prSet/>
      <dgm:spPr/>
      <dgm:t>
        <a:bodyPr/>
        <a:lstStyle/>
        <a:p>
          <a:endParaRPr lang="en-US"/>
        </a:p>
      </dgm:t>
    </dgm:pt>
    <dgm:pt modelId="{F4B6637E-5A05-4B62-A5F7-1884A8778865}" type="sibTrans" cxnId="{92AB9F08-55B3-4A3F-9F03-B1279CE11C5C}">
      <dgm:prSet/>
      <dgm:spPr/>
      <dgm:t>
        <a:bodyPr/>
        <a:lstStyle/>
        <a:p>
          <a:endParaRPr lang="en-US"/>
        </a:p>
      </dgm:t>
    </dgm:pt>
    <dgm:pt modelId="{6F4FF156-DC07-447A-9F37-A8A5EA8B13C1}">
      <dgm:prSet custT="1"/>
      <dgm:spPr>
        <a:ln>
          <a:noFill/>
        </a:ln>
        <a:effectLst/>
        <a:scene3d>
          <a:camera prst="orthographicFront"/>
          <a:lightRig rig="threePt" dir="t"/>
        </a:scene3d>
        <a:sp3d>
          <a:bevelT/>
        </a:sp3d>
      </dgm:spPr>
      <dgm:t>
        <a:bodyPr/>
        <a:lstStyle/>
        <a:p>
          <a:pPr algn="just"/>
          <a:endParaRPr lang="en-US" sz="2400" dirty="0">
            <a:latin typeface="Arial" panose="020B0604020202020204" pitchFamily="34" charset="0"/>
            <a:cs typeface="Arial" panose="020B0604020202020204" pitchFamily="34" charset="0"/>
          </a:endParaRPr>
        </a:p>
      </dgm:t>
    </dgm:pt>
    <dgm:pt modelId="{99A48636-081E-4F42-898F-428CABBA3688}" type="parTrans" cxnId="{38679A71-B03C-43E0-8535-4B517F1D5004}">
      <dgm:prSet/>
      <dgm:spPr/>
      <dgm:t>
        <a:bodyPr/>
        <a:lstStyle/>
        <a:p>
          <a:endParaRPr lang="en-US"/>
        </a:p>
      </dgm:t>
    </dgm:pt>
    <dgm:pt modelId="{643CB9B7-F287-4827-94DC-183DDC9B5F90}" type="sibTrans" cxnId="{38679A71-B03C-43E0-8535-4B517F1D5004}">
      <dgm:prSet/>
      <dgm:spPr/>
      <dgm:t>
        <a:bodyPr/>
        <a:lstStyle/>
        <a:p>
          <a:endParaRPr lang="en-US"/>
        </a:p>
      </dgm:t>
    </dgm:pt>
    <dgm:pt modelId="{77FAB121-9001-4483-9D11-0C23DD64F29E}" type="pres">
      <dgm:prSet presAssocID="{DB367441-60A8-4660-9ED2-5D2DA323C550}" presName="linear" presStyleCnt="0">
        <dgm:presLayoutVars>
          <dgm:dir/>
          <dgm:animLvl val="lvl"/>
          <dgm:resizeHandles val="exact"/>
        </dgm:presLayoutVars>
      </dgm:prSet>
      <dgm:spPr/>
      <dgm:t>
        <a:bodyPr/>
        <a:lstStyle/>
        <a:p>
          <a:endParaRPr lang="en-US"/>
        </a:p>
      </dgm:t>
    </dgm:pt>
    <dgm:pt modelId="{0A6E442B-31F3-4B7A-B806-B128EE85830A}" type="pres">
      <dgm:prSet presAssocID="{BE0944A7-7143-471A-B518-8C2B0627DC07}" presName="parentLin" presStyleCnt="0"/>
      <dgm:spPr/>
    </dgm:pt>
    <dgm:pt modelId="{9C67733F-B938-44F9-9989-294D68374158}" type="pres">
      <dgm:prSet presAssocID="{BE0944A7-7143-471A-B518-8C2B0627DC07}" presName="parentLeftMargin" presStyleLbl="node1" presStyleIdx="0" presStyleCnt="1"/>
      <dgm:spPr/>
      <dgm:t>
        <a:bodyPr/>
        <a:lstStyle/>
        <a:p>
          <a:endParaRPr lang="en-US"/>
        </a:p>
      </dgm:t>
    </dgm:pt>
    <dgm:pt modelId="{8039F4FD-562F-4FFA-A0C4-B82193565EA0}" type="pres">
      <dgm:prSet presAssocID="{BE0944A7-7143-471A-B518-8C2B0627DC07}" presName="parentText" presStyleLbl="node1" presStyleIdx="0" presStyleCnt="1" custScaleX="111040" custScaleY="55578" custLinFactNeighborX="-97388" custLinFactNeighborY="-8169">
        <dgm:presLayoutVars>
          <dgm:chMax val="0"/>
          <dgm:bulletEnabled val="1"/>
        </dgm:presLayoutVars>
      </dgm:prSet>
      <dgm:spPr/>
      <dgm:t>
        <a:bodyPr/>
        <a:lstStyle/>
        <a:p>
          <a:endParaRPr lang="en-US"/>
        </a:p>
      </dgm:t>
    </dgm:pt>
    <dgm:pt modelId="{0A809AEB-6CC0-426A-9A0D-159ACDE039A5}" type="pres">
      <dgm:prSet presAssocID="{BE0944A7-7143-471A-B518-8C2B0627DC07}" presName="negativeSpace" presStyleCnt="0"/>
      <dgm:spPr/>
    </dgm:pt>
    <dgm:pt modelId="{AE37DEBF-CE77-4527-A7F4-28EE53D5969C}" type="pres">
      <dgm:prSet presAssocID="{BE0944A7-7143-471A-B518-8C2B0627DC07}" presName="childText" presStyleLbl="conFgAcc1" presStyleIdx="0" presStyleCnt="1" custLinFactNeighborX="-1034" custLinFactNeighborY="37547">
        <dgm:presLayoutVars>
          <dgm:bulletEnabled val="1"/>
        </dgm:presLayoutVars>
      </dgm:prSet>
      <dgm:spPr/>
      <dgm:t>
        <a:bodyPr/>
        <a:lstStyle/>
        <a:p>
          <a:endParaRPr lang="en-US"/>
        </a:p>
      </dgm:t>
    </dgm:pt>
  </dgm:ptLst>
  <dgm:cxnLst>
    <dgm:cxn modelId="{A787A509-318C-42C3-AD97-44154A53CF8C}" srcId="{BE0944A7-7143-471A-B518-8C2B0627DC07}" destId="{D751C94D-91F8-4019-AC38-79544378C7F8}" srcOrd="0" destOrd="0" parTransId="{02AA3CC7-5E3F-4FFE-A99D-2A77699AA033}" sibTransId="{21601DA6-EC83-4E3A-83A1-5BB45054249D}"/>
    <dgm:cxn modelId="{C412509F-C978-4540-A00A-8C4B36135F5E}" type="presOf" srcId="{31F1002C-F31D-4377-8118-61B22D5B1F1C}" destId="{AE37DEBF-CE77-4527-A7F4-28EE53D5969C}" srcOrd="0" destOrd="1" presId="urn:microsoft.com/office/officeart/2005/8/layout/list1"/>
    <dgm:cxn modelId="{A0C4FC43-CE4A-4D05-BA9C-591DDB5A221C}" srcId="{BE0944A7-7143-471A-B518-8C2B0627DC07}" destId="{153BD9DE-FF66-47BA-8571-FDCC0142F9C4}" srcOrd="4" destOrd="0" parTransId="{7558F9E4-8481-453D-AE28-9BB3ECD39BCC}" sibTransId="{E337C18A-6ED6-4A7A-8C96-53CFEF260F6A}"/>
    <dgm:cxn modelId="{2D53CBF0-7957-4A1F-AE1F-BB909B28CD34}" type="presOf" srcId="{BE0944A7-7143-471A-B518-8C2B0627DC07}" destId="{8039F4FD-562F-4FFA-A0C4-B82193565EA0}" srcOrd="1" destOrd="0" presId="urn:microsoft.com/office/officeart/2005/8/layout/list1"/>
    <dgm:cxn modelId="{92AB9F08-55B3-4A3F-9F03-B1279CE11C5C}" srcId="{BE0944A7-7143-471A-B518-8C2B0627DC07}" destId="{31F1002C-F31D-4377-8118-61B22D5B1F1C}" srcOrd="1" destOrd="0" parTransId="{91281D37-2669-40D1-8902-8E44639AD19D}" sibTransId="{F4B6637E-5A05-4B62-A5F7-1884A8778865}"/>
    <dgm:cxn modelId="{61927948-9DA4-40DC-AF4A-74FB3A6FE056}" type="presOf" srcId="{153BD9DE-FF66-47BA-8571-FDCC0142F9C4}" destId="{AE37DEBF-CE77-4527-A7F4-28EE53D5969C}" srcOrd="0" destOrd="4" presId="urn:microsoft.com/office/officeart/2005/8/layout/list1"/>
    <dgm:cxn modelId="{0E74AD95-4A63-428A-9B09-6BE70E47AE5E}" type="presOf" srcId="{DB367441-60A8-4660-9ED2-5D2DA323C550}" destId="{77FAB121-9001-4483-9D11-0C23DD64F29E}" srcOrd="0" destOrd="0" presId="urn:microsoft.com/office/officeart/2005/8/layout/list1"/>
    <dgm:cxn modelId="{38679A71-B03C-43E0-8535-4B517F1D5004}" srcId="{BE0944A7-7143-471A-B518-8C2B0627DC07}" destId="{6F4FF156-DC07-447A-9F37-A8A5EA8B13C1}" srcOrd="3" destOrd="0" parTransId="{99A48636-081E-4F42-898F-428CABBA3688}" sibTransId="{643CB9B7-F287-4827-94DC-183DDC9B5F90}"/>
    <dgm:cxn modelId="{461E23EE-9218-42E5-80FA-E5CFB7B208AB}" srcId="{DB367441-60A8-4660-9ED2-5D2DA323C550}" destId="{BE0944A7-7143-471A-B518-8C2B0627DC07}" srcOrd="0" destOrd="0" parTransId="{1DBCF84A-6078-46B1-9AF6-4788CF1DEE58}" sibTransId="{2F74E2EA-2C22-4EB7-A236-EC083E67B572}"/>
    <dgm:cxn modelId="{54AB76D5-BF36-4A29-87C8-6215AD1F4AA4}" type="presOf" srcId="{6F4FF156-DC07-447A-9F37-A8A5EA8B13C1}" destId="{AE37DEBF-CE77-4527-A7F4-28EE53D5969C}" srcOrd="0" destOrd="3" presId="urn:microsoft.com/office/officeart/2005/8/layout/list1"/>
    <dgm:cxn modelId="{EB18FE84-254E-4A07-8B12-CEB38B14B3A5}" type="presOf" srcId="{BE0944A7-7143-471A-B518-8C2B0627DC07}" destId="{9C67733F-B938-44F9-9989-294D68374158}" srcOrd="0" destOrd="0" presId="urn:microsoft.com/office/officeart/2005/8/layout/list1"/>
    <dgm:cxn modelId="{2B6B6CD1-872F-4BD8-BA07-DBE102A8FD44}" type="presOf" srcId="{419A3A23-ECB1-4B3F-B9E5-80938AD911D6}" destId="{AE37DEBF-CE77-4527-A7F4-28EE53D5969C}" srcOrd="0" destOrd="2" presId="urn:microsoft.com/office/officeart/2005/8/layout/list1"/>
    <dgm:cxn modelId="{D9EB80BA-A7EC-4599-975F-5F64EACBB0AE}" srcId="{BE0944A7-7143-471A-B518-8C2B0627DC07}" destId="{419A3A23-ECB1-4B3F-B9E5-80938AD911D6}" srcOrd="2" destOrd="0" parTransId="{31F36DFE-1B0D-43A4-9AF9-1DB10F6D8A94}" sibTransId="{4482BDDD-C6C7-4571-B6AD-848089A33E5E}"/>
    <dgm:cxn modelId="{A6591E51-4FE8-47DD-86E2-7CF223F77361}" type="presOf" srcId="{D751C94D-91F8-4019-AC38-79544378C7F8}" destId="{AE37DEBF-CE77-4527-A7F4-28EE53D5969C}" srcOrd="0" destOrd="0" presId="urn:microsoft.com/office/officeart/2005/8/layout/list1"/>
    <dgm:cxn modelId="{78263B8B-0D77-481F-8350-527E43773EE1}" type="presParOf" srcId="{77FAB121-9001-4483-9D11-0C23DD64F29E}" destId="{0A6E442B-31F3-4B7A-B806-B128EE85830A}" srcOrd="0" destOrd="0" presId="urn:microsoft.com/office/officeart/2005/8/layout/list1"/>
    <dgm:cxn modelId="{9BF52D82-427A-4496-9B4B-48B2B9453CDA}" type="presParOf" srcId="{0A6E442B-31F3-4B7A-B806-B128EE85830A}" destId="{9C67733F-B938-44F9-9989-294D68374158}" srcOrd="0" destOrd="0" presId="urn:microsoft.com/office/officeart/2005/8/layout/list1"/>
    <dgm:cxn modelId="{04C2A485-F166-476B-9CAA-2100918C61C8}" type="presParOf" srcId="{0A6E442B-31F3-4B7A-B806-B128EE85830A}" destId="{8039F4FD-562F-4FFA-A0C4-B82193565EA0}" srcOrd="1" destOrd="0" presId="urn:microsoft.com/office/officeart/2005/8/layout/list1"/>
    <dgm:cxn modelId="{B9089FB3-12C1-44FD-A7D8-D2850E2A48F7}" type="presParOf" srcId="{77FAB121-9001-4483-9D11-0C23DD64F29E}" destId="{0A809AEB-6CC0-426A-9A0D-159ACDE039A5}" srcOrd="1" destOrd="0" presId="urn:microsoft.com/office/officeart/2005/8/layout/list1"/>
    <dgm:cxn modelId="{05C0AF85-6E88-4B5E-B346-224F5CE039AB}" type="presParOf" srcId="{77FAB121-9001-4483-9D11-0C23DD64F29E}" destId="{AE37DEBF-CE77-4527-A7F4-28EE53D5969C}"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DB367441-60A8-4660-9ED2-5D2DA323C55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BE0944A7-7143-471A-B518-8C2B0627DC07}">
      <dgm:prSet phldrT="[Text]" custT="1"/>
      <dgm:spPr>
        <a:solidFill>
          <a:srgbClr val="FE2EEF"/>
        </a:solidFill>
        <a:ln>
          <a:noFill/>
        </a:ln>
        <a:effectLst/>
        <a:scene3d>
          <a:camera prst="orthographicFront"/>
          <a:lightRig rig="threePt" dir="t"/>
        </a:scene3d>
        <a:sp3d>
          <a:bevelT/>
        </a:sp3d>
      </dgm:spPr>
      <dgm:t>
        <a:bodyPr/>
        <a:lstStyle/>
        <a:p>
          <a:r>
            <a:rPr lang="en-US" sz="2200" dirty="0">
              <a:solidFill>
                <a:schemeClr val="tx1"/>
              </a:solidFill>
              <a:latin typeface="Arial"/>
              <a:cs typeface="Arial"/>
            </a:rPr>
            <a:t>Determine the project criteria and constraints</a:t>
          </a:r>
        </a:p>
      </dgm:t>
    </dgm:pt>
    <dgm:pt modelId="{1DBCF84A-6078-46B1-9AF6-4788CF1DEE58}" type="parTrans" cxnId="{461E23EE-9218-42E5-80FA-E5CFB7B208AB}">
      <dgm:prSet/>
      <dgm:spPr/>
      <dgm:t>
        <a:bodyPr/>
        <a:lstStyle/>
        <a:p>
          <a:endParaRPr lang="en-US"/>
        </a:p>
      </dgm:t>
    </dgm:pt>
    <dgm:pt modelId="{2F74E2EA-2C22-4EB7-A236-EC083E67B572}" type="sibTrans" cxnId="{461E23EE-9218-42E5-80FA-E5CFB7B208AB}">
      <dgm:prSet/>
      <dgm:spPr/>
      <dgm:t>
        <a:bodyPr/>
        <a:lstStyle/>
        <a:p>
          <a:endParaRPr lang="en-US"/>
        </a:p>
      </dgm:t>
    </dgm:pt>
    <dgm:pt modelId="{D751C94D-91F8-4019-AC38-79544378C7F8}">
      <dgm:prSet custT="1"/>
      <dgm:spPr>
        <a:solidFill>
          <a:schemeClr val="bg1">
            <a:alpha val="90000"/>
          </a:schemeClr>
        </a:solidFill>
        <a:ln>
          <a:noFill/>
        </a:ln>
        <a:effectLst/>
        <a:scene3d>
          <a:camera prst="orthographicFront"/>
          <a:lightRig rig="threePt" dir="t"/>
        </a:scene3d>
        <a:sp3d>
          <a:bevelT/>
        </a:sp3d>
      </dgm:spPr>
      <dgm:t>
        <a:bodyPr/>
        <a:lstStyle/>
        <a:p>
          <a:pPr algn="just" rtl="0"/>
          <a:r>
            <a:rPr lang="en-US" sz="2400" dirty="0">
              <a:latin typeface="Arial"/>
              <a:cs typeface="Arial"/>
            </a:rPr>
            <a:t>Before immersing into a STEM project, it is essential to outline the project's specific requirements and constraints. </a:t>
          </a:r>
        </a:p>
      </dgm:t>
    </dgm:pt>
    <dgm:pt modelId="{02AA3CC7-5E3F-4FFE-A99D-2A77699AA033}" type="parTrans" cxnId="{A787A509-318C-42C3-AD97-44154A53CF8C}">
      <dgm:prSet/>
      <dgm:spPr/>
      <dgm:t>
        <a:bodyPr/>
        <a:lstStyle/>
        <a:p>
          <a:endParaRPr lang="en-US"/>
        </a:p>
      </dgm:t>
    </dgm:pt>
    <dgm:pt modelId="{21601DA6-EC83-4E3A-83A1-5BB45054249D}" type="sibTrans" cxnId="{A787A509-318C-42C3-AD97-44154A53CF8C}">
      <dgm:prSet/>
      <dgm:spPr/>
      <dgm:t>
        <a:bodyPr/>
        <a:lstStyle/>
        <a:p>
          <a:endParaRPr lang="en-US"/>
        </a:p>
      </dgm:t>
    </dgm:pt>
    <dgm:pt modelId="{59D798B2-A6AB-4015-9BF9-13981ED6D0E4}">
      <dgm:prSet custT="1"/>
      <dgm:spPr>
        <a:solidFill>
          <a:schemeClr val="bg1">
            <a:alpha val="90000"/>
          </a:schemeClr>
        </a:solidFill>
        <a:ln>
          <a:noFill/>
        </a:ln>
        <a:effectLst/>
        <a:scene3d>
          <a:camera prst="orthographicFront"/>
          <a:lightRig rig="threePt" dir="t"/>
        </a:scene3d>
        <a:sp3d>
          <a:bevelT/>
        </a:sp3d>
      </dgm:spPr>
      <dgm:t>
        <a:bodyPr/>
        <a:lstStyle/>
        <a:p>
          <a:pPr algn="just"/>
          <a:r>
            <a:rPr lang="en-US" sz="2400" dirty="0">
              <a:latin typeface="Arial"/>
              <a:cs typeface="Arial"/>
            </a:rPr>
            <a:t>This involves delineating project objectives and any restrictions or boundaries, such as available resources and time limitations.</a:t>
          </a:r>
        </a:p>
      </dgm:t>
    </dgm:pt>
    <dgm:pt modelId="{6CF5E3C0-01A4-4EFC-A62F-6D60A4BEA057}" type="parTrans" cxnId="{BD92B9BB-845C-40E3-8A80-BBDAA00376E4}">
      <dgm:prSet/>
      <dgm:spPr/>
      <dgm:t>
        <a:bodyPr/>
        <a:lstStyle/>
        <a:p>
          <a:endParaRPr lang="en-US"/>
        </a:p>
      </dgm:t>
    </dgm:pt>
    <dgm:pt modelId="{7289911E-68A2-4A85-AA4B-17D7AF17FC52}" type="sibTrans" cxnId="{BD92B9BB-845C-40E3-8A80-BBDAA00376E4}">
      <dgm:prSet/>
      <dgm:spPr/>
      <dgm:t>
        <a:bodyPr/>
        <a:lstStyle/>
        <a:p>
          <a:endParaRPr lang="en-US"/>
        </a:p>
      </dgm:t>
    </dgm:pt>
    <dgm:pt modelId="{35DC38DB-B20D-4CF1-8578-54ED35A58190}">
      <dgm:prSet custT="1"/>
      <dgm:spPr>
        <a:solidFill>
          <a:schemeClr val="bg1">
            <a:alpha val="90000"/>
          </a:schemeClr>
        </a:solidFill>
        <a:ln>
          <a:noFill/>
        </a:ln>
        <a:effectLst/>
        <a:scene3d>
          <a:camera prst="orthographicFront"/>
          <a:lightRig rig="threePt" dir="t"/>
        </a:scene3d>
        <a:sp3d>
          <a:bevelT/>
        </a:sp3d>
      </dgm:spPr>
      <dgm:t>
        <a:bodyPr/>
        <a:lstStyle/>
        <a:p>
          <a:pPr algn="just" rtl="0"/>
          <a:r>
            <a:rPr lang="en-US" sz="2400" dirty="0">
              <a:latin typeface="Arial"/>
              <a:cs typeface="Arial"/>
            </a:rPr>
            <a:t>By establishing these parameters in advance, students can channel their efforts towards meeting project objectives while honing their problem-solving and critical thinking abilities.</a:t>
          </a:r>
        </a:p>
      </dgm:t>
    </dgm:pt>
    <dgm:pt modelId="{4EBE10EE-1933-4A5D-AB82-815EE22E04B9}" type="parTrans" cxnId="{1CE02F01-38FF-4BF3-914F-0BCE0BBF0A89}">
      <dgm:prSet/>
      <dgm:spPr/>
      <dgm:t>
        <a:bodyPr/>
        <a:lstStyle/>
        <a:p>
          <a:endParaRPr lang="en-US"/>
        </a:p>
      </dgm:t>
    </dgm:pt>
    <dgm:pt modelId="{9367ABB4-A508-4656-9D49-45BA17E43768}" type="sibTrans" cxnId="{1CE02F01-38FF-4BF3-914F-0BCE0BBF0A89}">
      <dgm:prSet/>
      <dgm:spPr/>
      <dgm:t>
        <a:bodyPr/>
        <a:lstStyle/>
        <a:p>
          <a:endParaRPr lang="en-US"/>
        </a:p>
      </dgm:t>
    </dgm:pt>
    <dgm:pt modelId="{C3305BD9-83D1-4C0A-904E-8D99FF435A1A}">
      <dgm:prSet phldr="0" custT="1"/>
      <dgm:spPr>
        <a:solidFill>
          <a:schemeClr val="bg1">
            <a:alpha val="90000"/>
          </a:schemeClr>
        </a:solidFill>
        <a:ln>
          <a:noFill/>
        </a:ln>
        <a:effectLst/>
        <a:scene3d>
          <a:camera prst="orthographicFront"/>
          <a:lightRig rig="threePt" dir="t"/>
        </a:scene3d>
        <a:sp3d>
          <a:bevelT/>
        </a:sp3d>
      </dgm:spPr>
      <dgm:t>
        <a:bodyPr/>
        <a:lstStyle/>
        <a:p>
          <a:pPr algn="just"/>
          <a:endParaRPr lang="en-US" sz="2400" dirty="0">
            <a:latin typeface="Arial"/>
            <a:cs typeface="Arial"/>
          </a:endParaRPr>
        </a:p>
      </dgm:t>
    </dgm:pt>
    <dgm:pt modelId="{9418F76D-95D9-4C52-9A1C-4C668985BBAA}" type="parTrans" cxnId="{F27C4973-3897-4DA1-943D-08EA32967F6E}">
      <dgm:prSet/>
      <dgm:spPr/>
      <dgm:t>
        <a:bodyPr/>
        <a:lstStyle/>
        <a:p>
          <a:endParaRPr lang="en-US"/>
        </a:p>
      </dgm:t>
    </dgm:pt>
    <dgm:pt modelId="{1EA109A4-AA98-4107-8EF1-BC915BC5F7A6}" type="sibTrans" cxnId="{F27C4973-3897-4DA1-943D-08EA32967F6E}">
      <dgm:prSet/>
      <dgm:spPr/>
      <dgm:t>
        <a:bodyPr/>
        <a:lstStyle/>
        <a:p>
          <a:endParaRPr lang="en-US"/>
        </a:p>
      </dgm:t>
    </dgm:pt>
    <dgm:pt modelId="{06DCE87A-EE44-4410-B131-F048BCB6D71B}">
      <dgm:prSet phldr="0" custT="1"/>
      <dgm:spPr>
        <a:solidFill>
          <a:schemeClr val="bg1">
            <a:alpha val="90000"/>
          </a:schemeClr>
        </a:solidFill>
        <a:ln>
          <a:noFill/>
        </a:ln>
        <a:effectLst/>
        <a:scene3d>
          <a:camera prst="orthographicFront"/>
          <a:lightRig rig="threePt" dir="t"/>
        </a:scene3d>
        <a:sp3d>
          <a:bevelT/>
        </a:sp3d>
      </dgm:spPr>
      <dgm:t>
        <a:bodyPr/>
        <a:lstStyle/>
        <a:p>
          <a:pPr algn="just"/>
          <a:endParaRPr lang="en-US" sz="2400" dirty="0">
            <a:latin typeface="Arial"/>
            <a:cs typeface="Arial"/>
          </a:endParaRPr>
        </a:p>
      </dgm:t>
    </dgm:pt>
    <dgm:pt modelId="{D02FDC41-9880-40D5-B48A-5A0359D3EED5}" type="parTrans" cxnId="{2C67BC54-D973-42FC-B7C6-F86539CAB8CA}">
      <dgm:prSet/>
      <dgm:spPr/>
      <dgm:t>
        <a:bodyPr/>
        <a:lstStyle/>
        <a:p>
          <a:endParaRPr lang="en-US"/>
        </a:p>
      </dgm:t>
    </dgm:pt>
    <dgm:pt modelId="{C68CCEF9-F185-4BE9-9F51-03BC3CEE9D8E}" type="sibTrans" cxnId="{2C67BC54-D973-42FC-B7C6-F86539CAB8CA}">
      <dgm:prSet/>
      <dgm:spPr/>
      <dgm:t>
        <a:bodyPr/>
        <a:lstStyle/>
        <a:p>
          <a:endParaRPr lang="en-US"/>
        </a:p>
      </dgm:t>
    </dgm:pt>
    <dgm:pt modelId="{77FAB121-9001-4483-9D11-0C23DD64F29E}" type="pres">
      <dgm:prSet presAssocID="{DB367441-60A8-4660-9ED2-5D2DA323C550}" presName="linear" presStyleCnt="0">
        <dgm:presLayoutVars>
          <dgm:dir/>
          <dgm:animLvl val="lvl"/>
          <dgm:resizeHandles val="exact"/>
        </dgm:presLayoutVars>
      </dgm:prSet>
      <dgm:spPr/>
      <dgm:t>
        <a:bodyPr/>
        <a:lstStyle/>
        <a:p>
          <a:endParaRPr lang="en-US"/>
        </a:p>
      </dgm:t>
    </dgm:pt>
    <dgm:pt modelId="{0A6E442B-31F3-4B7A-B806-B128EE85830A}" type="pres">
      <dgm:prSet presAssocID="{BE0944A7-7143-471A-B518-8C2B0627DC07}" presName="parentLin" presStyleCnt="0"/>
      <dgm:spPr/>
    </dgm:pt>
    <dgm:pt modelId="{9C67733F-B938-44F9-9989-294D68374158}" type="pres">
      <dgm:prSet presAssocID="{BE0944A7-7143-471A-B518-8C2B0627DC07}" presName="parentLeftMargin" presStyleLbl="node1" presStyleIdx="0" presStyleCnt="1"/>
      <dgm:spPr/>
      <dgm:t>
        <a:bodyPr/>
        <a:lstStyle/>
        <a:p>
          <a:endParaRPr lang="en-US"/>
        </a:p>
      </dgm:t>
    </dgm:pt>
    <dgm:pt modelId="{8039F4FD-562F-4FFA-A0C4-B82193565EA0}" type="pres">
      <dgm:prSet presAssocID="{BE0944A7-7143-471A-B518-8C2B0627DC07}" presName="parentText" presStyleLbl="node1" presStyleIdx="0" presStyleCnt="1" custScaleX="110799" custScaleY="35266" custLinFactNeighborX="-97640" custLinFactNeighborY="-30417">
        <dgm:presLayoutVars>
          <dgm:chMax val="0"/>
          <dgm:bulletEnabled val="1"/>
        </dgm:presLayoutVars>
      </dgm:prSet>
      <dgm:spPr/>
      <dgm:t>
        <a:bodyPr/>
        <a:lstStyle/>
        <a:p>
          <a:endParaRPr lang="en-US"/>
        </a:p>
      </dgm:t>
    </dgm:pt>
    <dgm:pt modelId="{0A809AEB-6CC0-426A-9A0D-159ACDE039A5}" type="pres">
      <dgm:prSet presAssocID="{BE0944A7-7143-471A-B518-8C2B0627DC07}" presName="negativeSpace" presStyleCnt="0"/>
      <dgm:spPr/>
    </dgm:pt>
    <dgm:pt modelId="{AE37DEBF-CE77-4527-A7F4-28EE53D5969C}" type="pres">
      <dgm:prSet presAssocID="{BE0944A7-7143-471A-B518-8C2B0627DC07}" presName="childText" presStyleLbl="conFgAcc1" presStyleIdx="0" presStyleCnt="1" custScaleX="92617" custScaleY="97673" custLinFactNeighborY="-7091">
        <dgm:presLayoutVars>
          <dgm:bulletEnabled val="1"/>
        </dgm:presLayoutVars>
      </dgm:prSet>
      <dgm:spPr/>
      <dgm:t>
        <a:bodyPr/>
        <a:lstStyle/>
        <a:p>
          <a:endParaRPr lang="en-US"/>
        </a:p>
      </dgm:t>
    </dgm:pt>
  </dgm:ptLst>
  <dgm:cxnLst>
    <dgm:cxn modelId="{A787A509-318C-42C3-AD97-44154A53CF8C}" srcId="{BE0944A7-7143-471A-B518-8C2B0627DC07}" destId="{D751C94D-91F8-4019-AC38-79544378C7F8}" srcOrd="0" destOrd="0" parTransId="{02AA3CC7-5E3F-4FFE-A99D-2A77699AA033}" sibTransId="{21601DA6-EC83-4E3A-83A1-5BB45054249D}"/>
    <dgm:cxn modelId="{4F316886-61F5-4F39-B846-8AF443013FFA}" type="presOf" srcId="{06DCE87A-EE44-4410-B131-F048BCB6D71B}" destId="{AE37DEBF-CE77-4527-A7F4-28EE53D5969C}" srcOrd="0" destOrd="3" presId="urn:microsoft.com/office/officeart/2005/8/layout/list1"/>
    <dgm:cxn modelId="{BD92B9BB-845C-40E3-8A80-BBDAA00376E4}" srcId="{BE0944A7-7143-471A-B518-8C2B0627DC07}" destId="{59D798B2-A6AB-4015-9BF9-13981ED6D0E4}" srcOrd="2" destOrd="0" parTransId="{6CF5E3C0-01A4-4EFC-A62F-6D60A4BEA057}" sibTransId="{7289911E-68A2-4A85-AA4B-17D7AF17FC52}"/>
    <dgm:cxn modelId="{E9C5CE7A-743D-4DAD-89C6-D9BD59862A60}" type="presOf" srcId="{C3305BD9-83D1-4C0A-904E-8D99FF435A1A}" destId="{AE37DEBF-CE77-4527-A7F4-28EE53D5969C}" srcOrd="0" destOrd="1" presId="urn:microsoft.com/office/officeart/2005/8/layout/list1"/>
    <dgm:cxn modelId="{43F4B310-E6D2-4C54-87B9-41AC5E703F12}" type="presOf" srcId="{BE0944A7-7143-471A-B518-8C2B0627DC07}" destId="{8039F4FD-562F-4FFA-A0C4-B82193565EA0}" srcOrd="1" destOrd="0" presId="urn:microsoft.com/office/officeart/2005/8/layout/list1"/>
    <dgm:cxn modelId="{69BFDC0F-19C7-4BAA-950F-9A6910D75BE6}" type="presOf" srcId="{35DC38DB-B20D-4CF1-8578-54ED35A58190}" destId="{AE37DEBF-CE77-4527-A7F4-28EE53D5969C}" srcOrd="0" destOrd="4" presId="urn:microsoft.com/office/officeart/2005/8/layout/list1"/>
    <dgm:cxn modelId="{D6711D85-230E-4E5E-9A8F-46E9A3BB120B}" type="presOf" srcId="{BE0944A7-7143-471A-B518-8C2B0627DC07}" destId="{9C67733F-B938-44F9-9989-294D68374158}" srcOrd="0" destOrd="0" presId="urn:microsoft.com/office/officeart/2005/8/layout/list1"/>
    <dgm:cxn modelId="{1CE02F01-38FF-4BF3-914F-0BCE0BBF0A89}" srcId="{BE0944A7-7143-471A-B518-8C2B0627DC07}" destId="{35DC38DB-B20D-4CF1-8578-54ED35A58190}" srcOrd="4" destOrd="0" parTransId="{4EBE10EE-1933-4A5D-AB82-815EE22E04B9}" sibTransId="{9367ABB4-A508-4656-9D49-45BA17E43768}"/>
    <dgm:cxn modelId="{C50E256F-0803-418F-9986-AA7AB49607BD}" type="presOf" srcId="{59D798B2-A6AB-4015-9BF9-13981ED6D0E4}" destId="{AE37DEBF-CE77-4527-A7F4-28EE53D5969C}" srcOrd="0" destOrd="2" presId="urn:microsoft.com/office/officeart/2005/8/layout/list1"/>
    <dgm:cxn modelId="{2C67BC54-D973-42FC-B7C6-F86539CAB8CA}" srcId="{BE0944A7-7143-471A-B518-8C2B0627DC07}" destId="{06DCE87A-EE44-4410-B131-F048BCB6D71B}" srcOrd="3" destOrd="0" parTransId="{D02FDC41-9880-40D5-B48A-5A0359D3EED5}" sibTransId="{C68CCEF9-F185-4BE9-9F51-03BC3CEE9D8E}"/>
    <dgm:cxn modelId="{0E74AD95-4A63-428A-9B09-6BE70E47AE5E}" type="presOf" srcId="{DB367441-60A8-4660-9ED2-5D2DA323C550}" destId="{77FAB121-9001-4483-9D11-0C23DD64F29E}" srcOrd="0" destOrd="0" presId="urn:microsoft.com/office/officeart/2005/8/layout/list1"/>
    <dgm:cxn modelId="{461E23EE-9218-42E5-80FA-E5CFB7B208AB}" srcId="{DB367441-60A8-4660-9ED2-5D2DA323C550}" destId="{BE0944A7-7143-471A-B518-8C2B0627DC07}" srcOrd="0" destOrd="0" parTransId="{1DBCF84A-6078-46B1-9AF6-4788CF1DEE58}" sibTransId="{2F74E2EA-2C22-4EB7-A236-EC083E67B572}"/>
    <dgm:cxn modelId="{F27C4973-3897-4DA1-943D-08EA32967F6E}" srcId="{BE0944A7-7143-471A-B518-8C2B0627DC07}" destId="{C3305BD9-83D1-4C0A-904E-8D99FF435A1A}" srcOrd="1" destOrd="0" parTransId="{9418F76D-95D9-4C52-9A1C-4C668985BBAA}" sibTransId="{1EA109A4-AA98-4107-8EF1-BC915BC5F7A6}"/>
    <dgm:cxn modelId="{CA45A1BF-9DAD-4900-AC16-0411A08B9587}" type="presOf" srcId="{D751C94D-91F8-4019-AC38-79544378C7F8}" destId="{AE37DEBF-CE77-4527-A7F4-28EE53D5969C}" srcOrd="0" destOrd="0" presId="urn:microsoft.com/office/officeart/2005/8/layout/list1"/>
    <dgm:cxn modelId="{1551F5D1-22F1-4814-9459-C5263BED3BAD}" type="presParOf" srcId="{77FAB121-9001-4483-9D11-0C23DD64F29E}" destId="{0A6E442B-31F3-4B7A-B806-B128EE85830A}" srcOrd="0" destOrd="0" presId="urn:microsoft.com/office/officeart/2005/8/layout/list1"/>
    <dgm:cxn modelId="{81857CC1-7E01-4FAA-9DA2-AA319CF75DF5}" type="presParOf" srcId="{0A6E442B-31F3-4B7A-B806-B128EE85830A}" destId="{9C67733F-B938-44F9-9989-294D68374158}" srcOrd="0" destOrd="0" presId="urn:microsoft.com/office/officeart/2005/8/layout/list1"/>
    <dgm:cxn modelId="{D8FFA78B-A462-42A2-B397-C050F402DFEE}" type="presParOf" srcId="{0A6E442B-31F3-4B7A-B806-B128EE85830A}" destId="{8039F4FD-562F-4FFA-A0C4-B82193565EA0}" srcOrd="1" destOrd="0" presId="urn:microsoft.com/office/officeart/2005/8/layout/list1"/>
    <dgm:cxn modelId="{AC06F531-8BCB-449A-BCA0-606257767D2F}" type="presParOf" srcId="{77FAB121-9001-4483-9D11-0C23DD64F29E}" destId="{0A809AEB-6CC0-426A-9A0D-159ACDE039A5}" srcOrd="1" destOrd="0" presId="urn:microsoft.com/office/officeart/2005/8/layout/list1"/>
    <dgm:cxn modelId="{A93288EC-6E02-4DA9-90E5-70874E550CF1}" type="presParOf" srcId="{77FAB121-9001-4483-9D11-0C23DD64F29E}" destId="{AE37DEBF-CE77-4527-A7F4-28EE53D5969C}"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DB367441-60A8-4660-9ED2-5D2DA323C55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BE0944A7-7143-471A-B518-8C2B0627DC07}">
      <dgm:prSet phldrT="[Text]" custT="1"/>
      <dgm:spPr>
        <a:solidFill>
          <a:srgbClr val="FF9999"/>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sz="2200" dirty="0">
              <a:solidFill>
                <a:schemeClr val="tx1"/>
              </a:solidFill>
              <a:latin typeface="Arial"/>
              <a:cs typeface="Arial"/>
            </a:rPr>
            <a:t>Help students identify the challenge</a:t>
          </a:r>
        </a:p>
      </dgm:t>
    </dgm:pt>
    <dgm:pt modelId="{1DBCF84A-6078-46B1-9AF6-4788CF1DEE58}" type="parTrans" cxnId="{461E23EE-9218-42E5-80FA-E5CFB7B208AB}">
      <dgm:prSet/>
      <dgm:spPr/>
      <dgm:t>
        <a:bodyPr/>
        <a:lstStyle/>
        <a:p>
          <a:endParaRPr lang="en-US"/>
        </a:p>
      </dgm:t>
    </dgm:pt>
    <dgm:pt modelId="{2F74E2EA-2C22-4EB7-A236-EC083E67B572}" type="sibTrans" cxnId="{461E23EE-9218-42E5-80FA-E5CFB7B208AB}">
      <dgm:prSet/>
      <dgm:spPr/>
      <dgm:t>
        <a:bodyPr/>
        <a:lstStyle/>
        <a:p>
          <a:endParaRPr lang="en-US"/>
        </a:p>
      </dgm:t>
    </dgm:pt>
    <dgm:pt modelId="{D751C94D-91F8-4019-AC38-79544378C7F8}">
      <dgm:prSet custT="1"/>
      <dgm:spPr>
        <a:ln>
          <a:noFill/>
        </a:ln>
        <a:effectLst/>
        <a:scene3d>
          <a:camera prst="orthographicFront"/>
          <a:lightRig rig="threePt" dir="t"/>
        </a:scene3d>
        <a:sp3d>
          <a:bevelT/>
        </a:sp3d>
      </dgm:spPr>
      <dgm:t>
        <a:bodyPr/>
        <a:lstStyle/>
        <a:p>
          <a:pPr algn="just" rtl="0"/>
          <a:r>
            <a:rPr lang="en-US" sz="2400" dirty="0">
              <a:latin typeface="Arial" panose="020B0604020202020204" pitchFamily="34" charset="0"/>
              <a:cs typeface="Arial" panose="020B0604020202020204" pitchFamily="34" charset="0"/>
            </a:rPr>
            <a:t>To engage students, present the challenge in a captivating manner. </a:t>
          </a:r>
        </a:p>
      </dgm:t>
    </dgm:pt>
    <dgm:pt modelId="{02AA3CC7-5E3F-4FFE-A99D-2A77699AA033}" type="parTrans" cxnId="{A787A509-318C-42C3-AD97-44154A53CF8C}">
      <dgm:prSet/>
      <dgm:spPr/>
      <dgm:t>
        <a:bodyPr/>
        <a:lstStyle/>
        <a:p>
          <a:endParaRPr lang="en-US"/>
        </a:p>
      </dgm:t>
    </dgm:pt>
    <dgm:pt modelId="{21601DA6-EC83-4E3A-83A1-5BB45054249D}" type="sibTrans" cxnId="{A787A509-318C-42C3-AD97-44154A53CF8C}">
      <dgm:prSet/>
      <dgm:spPr/>
      <dgm:t>
        <a:bodyPr/>
        <a:lstStyle/>
        <a:p>
          <a:endParaRPr lang="en-US"/>
        </a:p>
      </dgm:t>
    </dgm:pt>
    <dgm:pt modelId="{77F80946-418D-4F1E-B257-4E55953E294B}">
      <dgm:prSet phldr="0" custT="1"/>
      <dgm:spPr>
        <a:ln>
          <a:noFill/>
        </a:ln>
        <a:effectLst/>
        <a:scene3d>
          <a:camera prst="orthographicFront"/>
          <a:lightRig rig="threePt" dir="t"/>
        </a:scene3d>
        <a:sp3d>
          <a:bevelT/>
        </a:sp3d>
      </dgm:spPr>
      <dgm:t>
        <a:bodyPr/>
        <a:lstStyle/>
        <a:p>
          <a:pPr algn="just" rtl="0"/>
          <a:r>
            <a:rPr lang="en-US" sz="2400" dirty="0">
              <a:latin typeface="Arial" panose="020B0604020202020204" pitchFamily="34" charset="0"/>
              <a:cs typeface="Arial" panose="020B0604020202020204" pitchFamily="34" charset="0"/>
            </a:rPr>
            <a:t>Utilizing resources like YouTube videos, skits, or attention-grabbing methods can be beneficial.</a:t>
          </a:r>
        </a:p>
      </dgm:t>
    </dgm:pt>
    <dgm:pt modelId="{DA942333-0ADF-4F83-B1EF-B1C307B755DF}" type="parTrans" cxnId="{6134261F-3786-4C44-A55C-84074C9A198C}">
      <dgm:prSet/>
      <dgm:spPr/>
      <dgm:t>
        <a:bodyPr/>
        <a:lstStyle/>
        <a:p>
          <a:endParaRPr lang="en-US"/>
        </a:p>
      </dgm:t>
    </dgm:pt>
    <dgm:pt modelId="{648C7F05-1B75-4A44-B931-9221012049A3}" type="sibTrans" cxnId="{6134261F-3786-4C44-A55C-84074C9A198C}">
      <dgm:prSet/>
      <dgm:spPr/>
      <dgm:t>
        <a:bodyPr/>
        <a:lstStyle/>
        <a:p>
          <a:endParaRPr lang="en-US"/>
        </a:p>
      </dgm:t>
    </dgm:pt>
    <dgm:pt modelId="{A7857353-B122-4CCA-99D4-8C8C3A418292}">
      <dgm:prSet phldr="0" custT="1"/>
      <dgm:spPr>
        <a:ln>
          <a:noFill/>
        </a:ln>
        <a:effectLst/>
        <a:scene3d>
          <a:camera prst="orthographicFront"/>
          <a:lightRig rig="threePt" dir="t"/>
        </a:scene3d>
        <a:sp3d>
          <a:bevelT/>
        </a:sp3d>
      </dgm:spPr>
      <dgm:t>
        <a:bodyPr/>
        <a:lstStyle/>
        <a:p>
          <a:pPr algn="just"/>
          <a:r>
            <a:rPr lang="en-US" sz="2400" dirty="0">
              <a:latin typeface="Arial" panose="020B0604020202020204" pitchFamily="34" charset="0"/>
              <a:cs typeface="Arial" panose="020B0604020202020204" pitchFamily="34" charset="0"/>
            </a:rPr>
            <a:t>Ultimately, ensure that students comprehend the challenge and feel appropriately challenged.</a:t>
          </a:r>
        </a:p>
      </dgm:t>
    </dgm:pt>
    <dgm:pt modelId="{35D1F7E4-1C4F-4C18-895D-3F9DF7AF4991}" type="parTrans" cxnId="{8CB05874-568B-4782-B869-2CB494B22EB1}">
      <dgm:prSet/>
      <dgm:spPr/>
      <dgm:t>
        <a:bodyPr/>
        <a:lstStyle/>
        <a:p>
          <a:endParaRPr lang="en-US"/>
        </a:p>
      </dgm:t>
    </dgm:pt>
    <dgm:pt modelId="{8978E37B-BAFE-4D1A-A655-23E44C705591}" type="sibTrans" cxnId="{8CB05874-568B-4782-B869-2CB494B22EB1}">
      <dgm:prSet/>
      <dgm:spPr/>
      <dgm:t>
        <a:bodyPr/>
        <a:lstStyle/>
        <a:p>
          <a:endParaRPr lang="en-US"/>
        </a:p>
      </dgm:t>
    </dgm:pt>
    <dgm:pt modelId="{071CC10C-3ED0-4ABD-B426-8A4617D21FDA}">
      <dgm:prSet phldr="0" custT="1"/>
      <dgm:spPr>
        <a:ln>
          <a:noFill/>
        </a:ln>
        <a:effectLst/>
        <a:scene3d>
          <a:camera prst="orthographicFront"/>
          <a:lightRig rig="threePt" dir="t"/>
        </a:scene3d>
        <a:sp3d>
          <a:bevelT/>
        </a:sp3d>
      </dgm:spPr>
      <dgm:t>
        <a:bodyPr/>
        <a:lstStyle/>
        <a:p>
          <a:pPr algn="just"/>
          <a:endParaRPr lang="en-US" sz="2400">
            <a:latin typeface="Arial" panose="020B0604020202020204" pitchFamily="34" charset="0"/>
            <a:cs typeface="Arial" panose="020B0604020202020204" pitchFamily="34" charset="0"/>
          </a:endParaRPr>
        </a:p>
      </dgm:t>
    </dgm:pt>
    <dgm:pt modelId="{1144887F-A780-4FC9-ADB8-663B39C9A0E4}" type="parTrans" cxnId="{BEE6F215-2F34-4C71-AFAA-E8AA4B77960F}">
      <dgm:prSet/>
      <dgm:spPr/>
      <dgm:t>
        <a:bodyPr/>
        <a:lstStyle/>
        <a:p>
          <a:endParaRPr lang="en-US"/>
        </a:p>
      </dgm:t>
    </dgm:pt>
    <dgm:pt modelId="{B91203F3-1BA0-426E-ACC3-ED57D5196C5B}" type="sibTrans" cxnId="{BEE6F215-2F34-4C71-AFAA-E8AA4B77960F}">
      <dgm:prSet/>
      <dgm:spPr/>
      <dgm:t>
        <a:bodyPr/>
        <a:lstStyle/>
        <a:p>
          <a:endParaRPr lang="en-US"/>
        </a:p>
      </dgm:t>
    </dgm:pt>
    <dgm:pt modelId="{7A60686C-8F1E-4307-A008-5C510F553CE6}">
      <dgm:prSet phldr="0" custT="1"/>
      <dgm:spPr>
        <a:ln>
          <a:noFill/>
        </a:ln>
        <a:effectLst/>
        <a:scene3d>
          <a:camera prst="orthographicFront"/>
          <a:lightRig rig="threePt" dir="t"/>
        </a:scene3d>
        <a:sp3d>
          <a:bevelT/>
        </a:sp3d>
      </dgm:spPr>
      <dgm:t>
        <a:bodyPr/>
        <a:lstStyle/>
        <a:p>
          <a:pPr algn="just"/>
          <a:endParaRPr lang="en-US" sz="2400" dirty="0">
            <a:latin typeface="Arial" panose="020B0604020202020204" pitchFamily="34" charset="0"/>
            <a:cs typeface="Arial" panose="020B0604020202020204" pitchFamily="34" charset="0"/>
          </a:endParaRPr>
        </a:p>
      </dgm:t>
    </dgm:pt>
    <dgm:pt modelId="{C0137DE4-1599-40C2-9F0B-57E5F0028AE5}" type="parTrans" cxnId="{8A79FE15-6BDA-40A9-A120-D7441CEBC53C}">
      <dgm:prSet/>
      <dgm:spPr/>
      <dgm:t>
        <a:bodyPr/>
        <a:lstStyle/>
        <a:p>
          <a:endParaRPr lang="en-US"/>
        </a:p>
      </dgm:t>
    </dgm:pt>
    <dgm:pt modelId="{E11219DC-8B4D-48AF-807C-03F5A6D19D67}" type="sibTrans" cxnId="{8A79FE15-6BDA-40A9-A120-D7441CEBC53C}">
      <dgm:prSet/>
      <dgm:spPr/>
      <dgm:t>
        <a:bodyPr/>
        <a:lstStyle/>
        <a:p>
          <a:endParaRPr lang="en-US"/>
        </a:p>
      </dgm:t>
    </dgm:pt>
    <dgm:pt modelId="{F4F4F80D-8CC5-41B9-9674-CFE113A3F0C8}">
      <dgm:prSet custT="1"/>
      <dgm:spPr>
        <a:ln>
          <a:noFill/>
        </a:ln>
        <a:effectLst/>
        <a:scene3d>
          <a:camera prst="orthographicFront"/>
          <a:lightRig rig="threePt" dir="t"/>
        </a:scene3d>
        <a:sp3d>
          <a:bevelT/>
        </a:sp3d>
      </dgm:spPr>
      <dgm:t>
        <a:bodyPr/>
        <a:lstStyle/>
        <a:p>
          <a:pPr algn="just" rtl="0"/>
          <a:endParaRPr lang="en-US" sz="2400" dirty="0">
            <a:latin typeface="Arial" panose="020B0604020202020204" pitchFamily="34" charset="0"/>
            <a:cs typeface="Arial" panose="020B0604020202020204" pitchFamily="34" charset="0"/>
          </a:endParaRPr>
        </a:p>
      </dgm:t>
    </dgm:pt>
    <dgm:pt modelId="{A708A6D3-75E7-4390-82C0-88A6B1ACBFBD}" type="parTrans" cxnId="{4AD74F74-9D43-4FE7-BFCF-C81434AA008E}">
      <dgm:prSet/>
      <dgm:spPr/>
      <dgm:t>
        <a:bodyPr/>
        <a:lstStyle/>
        <a:p>
          <a:endParaRPr lang="en-US"/>
        </a:p>
      </dgm:t>
    </dgm:pt>
    <dgm:pt modelId="{CE550DBB-73C3-4150-882F-1239E3CAFE8D}" type="sibTrans" cxnId="{4AD74F74-9D43-4FE7-BFCF-C81434AA008E}">
      <dgm:prSet/>
      <dgm:spPr/>
      <dgm:t>
        <a:bodyPr/>
        <a:lstStyle/>
        <a:p>
          <a:endParaRPr lang="en-US"/>
        </a:p>
      </dgm:t>
    </dgm:pt>
    <dgm:pt modelId="{77FAB121-9001-4483-9D11-0C23DD64F29E}" type="pres">
      <dgm:prSet presAssocID="{DB367441-60A8-4660-9ED2-5D2DA323C550}" presName="linear" presStyleCnt="0">
        <dgm:presLayoutVars>
          <dgm:dir/>
          <dgm:animLvl val="lvl"/>
          <dgm:resizeHandles val="exact"/>
        </dgm:presLayoutVars>
      </dgm:prSet>
      <dgm:spPr/>
      <dgm:t>
        <a:bodyPr/>
        <a:lstStyle/>
        <a:p>
          <a:endParaRPr lang="en-US"/>
        </a:p>
      </dgm:t>
    </dgm:pt>
    <dgm:pt modelId="{0A6E442B-31F3-4B7A-B806-B128EE85830A}" type="pres">
      <dgm:prSet presAssocID="{BE0944A7-7143-471A-B518-8C2B0627DC07}" presName="parentLin" presStyleCnt="0"/>
      <dgm:spPr/>
    </dgm:pt>
    <dgm:pt modelId="{9C67733F-B938-44F9-9989-294D68374158}" type="pres">
      <dgm:prSet presAssocID="{BE0944A7-7143-471A-B518-8C2B0627DC07}" presName="parentLeftMargin" presStyleLbl="node1" presStyleIdx="0" presStyleCnt="1"/>
      <dgm:spPr/>
      <dgm:t>
        <a:bodyPr/>
        <a:lstStyle/>
        <a:p>
          <a:endParaRPr lang="en-US"/>
        </a:p>
      </dgm:t>
    </dgm:pt>
    <dgm:pt modelId="{8039F4FD-562F-4FFA-A0C4-B82193565EA0}" type="pres">
      <dgm:prSet presAssocID="{BE0944A7-7143-471A-B518-8C2B0627DC07}" presName="parentText" presStyleLbl="node1" presStyleIdx="0" presStyleCnt="1" custScaleX="111316" custScaleY="275077" custLinFactNeighborX="-92036" custLinFactNeighborY="-36259">
        <dgm:presLayoutVars>
          <dgm:chMax val="0"/>
          <dgm:bulletEnabled val="1"/>
        </dgm:presLayoutVars>
      </dgm:prSet>
      <dgm:spPr/>
      <dgm:t>
        <a:bodyPr/>
        <a:lstStyle/>
        <a:p>
          <a:endParaRPr lang="en-US"/>
        </a:p>
      </dgm:t>
    </dgm:pt>
    <dgm:pt modelId="{0A809AEB-6CC0-426A-9A0D-159ACDE039A5}" type="pres">
      <dgm:prSet presAssocID="{BE0944A7-7143-471A-B518-8C2B0627DC07}" presName="negativeSpace" presStyleCnt="0"/>
      <dgm:spPr/>
    </dgm:pt>
    <dgm:pt modelId="{AE37DEBF-CE77-4527-A7F4-28EE53D5969C}" type="pres">
      <dgm:prSet presAssocID="{BE0944A7-7143-471A-B518-8C2B0627DC07}" presName="childText" presStyleLbl="conFgAcc1" presStyleIdx="0" presStyleCnt="1" custScaleY="103321" custLinFactNeighborY="-65775">
        <dgm:presLayoutVars>
          <dgm:bulletEnabled val="1"/>
        </dgm:presLayoutVars>
      </dgm:prSet>
      <dgm:spPr/>
      <dgm:t>
        <a:bodyPr/>
        <a:lstStyle/>
        <a:p>
          <a:endParaRPr lang="en-US"/>
        </a:p>
      </dgm:t>
    </dgm:pt>
  </dgm:ptLst>
  <dgm:cxnLst>
    <dgm:cxn modelId="{A787A509-318C-42C3-AD97-44154A53CF8C}" srcId="{BE0944A7-7143-471A-B518-8C2B0627DC07}" destId="{D751C94D-91F8-4019-AC38-79544378C7F8}" srcOrd="1" destOrd="0" parTransId="{02AA3CC7-5E3F-4FFE-A99D-2A77699AA033}" sibTransId="{21601DA6-EC83-4E3A-83A1-5BB45054249D}"/>
    <dgm:cxn modelId="{CE9D9881-F0BA-412D-B619-875BDA56413D}" type="presOf" srcId="{071CC10C-3ED0-4ABD-B426-8A4617D21FDA}" destId="{AE37DEBF-CE77-4527-A7F4-28EE53D5969C}" srcOrd="0" destOrd="2" presId="urn:microsoft.com/office/officeart/2005/8/layout/list1"/>
    <dgm:cxn modelId="{C2E8ED4C-F487-42EE-9BB2-FA955EC97762}" type="presOf" srcId="{F4F4F80D-8CC5-41B9-9674-CFE113A3F0C8}" destId="{AE37DEBF-CE77-4527-A7F4-28EE53D5969C}" srcOrd="0" destOrd="0" presId="urn:microsoft.com/office/officeart/2005/8/layout/list1"/>
    <dgm:cxn modelId="{8A79FE15-6BDA-40A9-A120-D7441CEBC53C}" srcId="{BE0944A7-7143-471A-B518-8C2B0627DC07}" destId="{7A60686C-8F1E-4307-A008-5C510F553CE6}" srcOrd="4" destOrd="0" parTransId="{C0137DE4-1599-40C2-9F0B-57E5F0028AE5}" sibTransId="{E11219DC-8B4D-48AF-807C-03F5A6D19D67}"/>
    <dgm:cxn modelId="{4AD74F74-9D43-4FE7-BFCF-C81434AA008E}" srcId="{BE0944A7-7143-471A-B518-8C2B0627DC07}" destId="{F4F4F80D-8CC5-41B9-9674-CFE113A3F0C8}" srcOrd="0" destOrd="0" parTransId="{A708A6D3-75E7-4390-82C0-88A6B1ACBFBD}" sibTransId="{CE550DBB-73C3-4150-882F-1239E3CAFE8D}"/>
    <dgm:cxn modelId="{BEE6F215-2F34-4C71-AFAA-E8AA4B77960F}" srcId="{BE0944A7-7143-471A-B518-8C2B0627DC07}" destId="{071CC10C-3ED0-4ABD-B426-8A4617D21FDA}" srcOrd="2" destOrd="0" parTransId="{1144887F-A780-4FC9-ADB8-663B39C9A0E4}" sibTransId="{B91203F3-1BA0-426E-ACC3-ED57D5196C5B}"/>
    <dgm:cxn modelId="{C0A4226A-C877-4F92-AF3B-9BD5F6FA0D46}" type="presOf" srcId="{A7857353-B122-4CCA-99D4-8C8C3A418292}" destId="{AE37DEBF-CE77-4527-A7F4-28EE53D5969C}" srcOrd="0" destOrd="5" presId="urn:microsoft.com/office/officeart/2005/8/layout/list1"/>
    <dgm:cxn modelId="{2D53CBF0-7957-4A1F-AE1F-BB909B28CD34}" type="presOf" srcId="{BE0944A7-7143-471A-B518-8C2B0627DC07}" destId="{8039F4FD-562F-4FFA-A0C4-B82193565EA0}" srcOrd="1" destOrd="0" presId="urn:microsoft.com/office/officeart/2005/8/layout/list1"/>
    <dgm:cxn modelId="{86390161-553C-4114-B648-9AC093A5B786}" type="presOf" srcId="{77F80946-418D-4F1E-B257-4E55953E294B}" destId="{AE37DEBF-CE77-4527-A7F4-28EE53D5969C}" srcOrd="0" destOrd="3" presId="urn:microsoft.com/office/officeart/2005/8/layout/list1"/>
    <dgm:cxn modelId="{0E74AD95-4A63-428A-9B09-6BE70E47AE5E}" type="presOf" srcId="{DB367441-60A8-4660-9ED2-5D2DA323C550}" destId="{77FAB121-9001-4483-9D11-0C23DD64F29E}" srcOrd="0" destOrd="0" presId="urn:microsoft.com/office/officeart/2005/8/layout/list1"/>
    <dgm:cxn modelId="{461E23EE-9218-42E5-80FA-E5CFB7B208AB}" srcId="{DB367441-60A8-4660-9ED2-5D2DA323C550}" destId="{BE0944A7-7143-471A-B518-8C2B0627DC07}" srcOrd="0" destOrd="0" parTransId="{1DBCF84A-6078-46B1-9AF6-4788CF1DEE58}" sibTransId="{2F74E2EA-2C22-4EB7-A236-EC083E67B572}"/>
    <dgm:cxn modelId="{68FD9615-38CD-475F-B26F-45D1167D4EF5}" type="presOf" srcId="{7A60686C-8F1E-4307-A008-5C510F553CE6}" destId="{AE37DEBF-CE77-4527-A7F4-28EE53D5969C}" srcOrd="0" destOrd="4" presId="urn:microsoft.com/office/officeart/2005/8/layout/list1"/>
    <dgm:cxn modelId="{6134261F-3786-4C44-A55C-84074C9A198C}" srcId="{BE0944A7-7143-471A-B518-8C2B0627DC07}" destId="{77F80946-418D-4F1E-B257-4E55953E294B}" srcOrd="3" destOrd="0" parTransId="{DA942333-0ADF-4F83-B1EF-B1C307B755DF}" sibTransId="{648C7F05-1B75-4A44-B931-9221012049A3}"/>
    <dgm:cxn modelId="{EB18FE84-254E-4A07-8B12-CEB38B14B3A5}" type="presOf" srcId="{BE0944A7-7143-471A-B518-8C2B0627DC07}" destId="{9C67733F-B938-44F9-9989-294D68374158}" srcOrd="0" destOrd="0" presId="urn:microsoft.com/office/officeart/2005/8/layout/list1"/>
    <dgm:cxn modelId="{A6591E51-4FE8-47DD-86E2-7CF223F77361}" type="presOf" srcId="{D751C94D-91F8-4019-AC38-79544378C7F8}" destId="{AE37DEBF-CE77-4527-A7F4-28EE53D5969C}" srcOrd="0" destOrd="1" presId="urn:microsoft.com/office/officeart/2005/8/layout/list1"/>
    <dgm:cxn modelId="{8CB05874-568B-4782-B869-2CB494B22EB1}" srcId="{BE0944A7-7143-471A-B518-8C2B0627DC07}" destId="{A7857353-B122-4CCA-99D4-8C8C3A418292}" srcOrd="5" destOrd="0" parTransId="{35D1F7E4-1C4F-4C18-895D-3F9DF7AF4991}" sibTransId="{8978E37B-BAFE-4D1A-A655-23E44C705591}"/>
    <dgm:cxn modelId="{78263B8B-0D77-481F-8350-527E43773EE1}" type="presParOf" srcId="{77FAB121-9001-4483-9D11-0C23DD64F29E}" destId="{0A6E442B-31F3-4B7A-B806-B128EE85830A}" srcOrd="0" destOrd="0" presId="urn:microsoft.com/office/officeart/2005/8/layout/list1"/>
    <dgm:cxn modelId="{9BF52D82-427A-4496-9B4B-48B2B9453CDA}" type="presParOf" srcId="{0A6E442B-31F3-4B7A-B806-B128EE85830A}" destId="{9C67733F-B938-44F9-9989-294D68374158}" srcOrd="0" destOrd="0" presId="urn:microsoft.com/office/officeart/2005/8/layout/list1"/>
    <dgm:cxn modelId="{04C2A485-F166-476B-9CAA-2100918C61C8}" type="presParOf" srcId="{0A6E442B-31F3-4B7A-B806-B128EE85830A}" destId="{8039F4FD-562F-4FFA-A0C4-B82193565EA0}" srcOrd="1" destOrd="0" presId="urn:microsoft.com/office/officeart/2005/8/layout/list1"/>
    <dgm:cxn modelId="{B9089FB3-12C1-44FD-A7D8-D2850E2A48F7}" type="presParOf" srcId="{77FAB121-9001-4483-9D11-0C23DD64F29E}" destId="{0A809AEB-6CC0-426A-9A0D-159ACDE039A5}" srcOrd="1" destOrd="0" presId="urn:microsoft.com/office/officeart/2005/8/layout/list1"/>
    <dgm:cxn modelId="{05C0AF85-6E88-4B5E-B346-224F5CE039AB}" type="presParOf" srcId="{77FAB121-9001-4483-9D11-0C23DD64F29E}" destId="{AE37DEBF-CE77-4527-A7F4-28EE53D5969C}"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DB367441-60A8-4660-9ED2-5D2DA323C55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BE0944A7-7143-471A-B518-8C2B0627DC07}">
      <dgm:prSet phldrT="[Text]" custT="1"/>
      <dgm:spPr>
        <a:solidFill>
          <a:schemeClr val="accent3">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sz="2200" dirty="0">
              <a:solidFill>
                <a:schemeClr val="tx1"/>
              </a:solidFill>
              <a:latin typeface="Arial"/>
              <a:cs typeface="Arial"/>
            </a:rPr>
            <a:t>Encourage teams to develop their own ideas about how to solve the problem</a:t>
          </a:r>
        </a:p>
      </dgm:t>
    </dgm:pt>
    <dgm:pt modelId="{1DBCF84A-6078-46B1-9AF6-4788CF1DEE58}" type="parTrans" cxnId="{461E23EE-9218-42E5-80FA-E5CFB7B208AB}">
      <dgm:prSet/>
      <dgm:spPr/>
      <dgm:t>
        <a:bodyPr/>
        <a:lstStyle/>
        <a:p>
          <a:endParaRPr lang="en-US"/>
        </a:p>
      </dgm:t>
    </dgm:pt>
    <dgm:pt modelId="{2F74E2EA-2C22-4EB7-A236-EC083E67B572}" type="sibTrans" cxnId="{461E23EE-9218-42E5-80FA-E5CFB7B208AB}">
      <dgm:prSet/>
      <dgm:spPr/>
      <dgm:t>
        <a:bodyPr/>
        <a:lstStyle/>
        <a:p>
          <a:endParaRPr lang="en-US"/>
        </a:p>
      </dgm:t>
    </dgm:pt>
    <dgm:pt modelId="{D751C94D-91F8-4019-AC38-79544378C7F8}">
      <dgm:prSet custT="1"/>
      <dgm:spPr>
        <a:ln>
          <a:noFill/>
        </a:ln>
        <a:effectLst/>
        <a:scene3d>
          <a:camera prst="orthographicFront"/>
          <a:lightRig rig="threePt" dir="t"/>
        </a:scene3d>
        <a:sp3d>
          <a:bevelT/>
        </a:sp3d>
      </dgm:spPr>
      <dgm:t>
        <a:bodyPr/>
        <a:lstStyle/>
        <a:p>
          <a:pPr algn="just" rtl="0"/>
          <a:r>
            <a:rPr lang="en-US" sz="2400" dirty="0">
              <a:latin typeface="Arial" panose="020B0604020202020204" pitchFamily="34" charset="0"/>
              <a:cs typeface="Arial" panose="020B0604020202020204" pitchFamily="34" charset="0"/>
            </a:rPr>
            <a:t>Prior to allowing students to brainstorm solutions, establish specific criteria and constraints.</a:t>
          </a:r>
        </a:p>
      </dgm:t>
    </dgm:pt>
    <dgm:pt modelId="{02AA3CC7-5E3F-4FFE-A99D-2A77699AA033}" type="parTrans" cxnId="{A787A509-318C-42C3-AD97-44154A53CF8C}">
      <dgm:prSet/>
      <dgm:spPr/>
      <dgm:t>
        <a:bodyPr/>
        <a:lstStyle/>
        <a:p>
          <a:endParaRPr lang="en-US"/>
        </a:p>
      </dgm:t>
    </dgm:pt>
    <dgm:pt modelId="{21601DA6-EC83-4E3A-83A1-5BB45054249D}" type="sibTrans" cxnId="{A787A509-318C-42C3-AD97-44154A53CF8C}">
      <dgm:prSet/>
      <dgm:spPr/>
      <dgm:t>
        <a:bodyPr/>
        <a:lstStyle/>
        <a:p>
          <a:endParaRPr lang="en-US"/>
        </a:p>
      </dgm:t>
    </dgm:pt>
    <dgm:pt modelId="{9AA7A84D-5360-45EC-81BE-DD5E4563AE06}">
      <dgm:prSet phldr="0" custT="1"/>
      <dgm:spPr>
        <a:ln>
          <a:noFill/>
        </a:ln>
        <a:effectLst/>
        <a:scene3d>
          <a:camera prst="orthographicFront"/>
          <a:lightRig rig="threePt" dir="t"/>
        </a:scene3d>
        <a:sp3d>
          <a:bevelT/>
        </a:sp3d>
      </dgm:spPr>
      <dgm:t>
        <a:bodyPr/>
        <a:lstStyle/>
        <a:p>
          <a:pPr rtl="0"/>
          <a:r>
            <a:rPr lang="en-US" sz="2400" dirty="0">
              <a:latin typeface="Arial" panose="020B0604020202020204" pitchFamily="34" charset="0"/>
              <a:cs typeface="Arial" panose="020B0604020202020204" pitchFamily="34" charset="0"/>
            </a:rPr>
            <a:t>Crucially, encourage students to generate multiple ideas for solving the problem, emphasizing that there are often multiple valid solutions, not just a single correct answer.</a:t>
          </a:r>
        </a:p>
      </dgm:t>
    </dgm:pt>
    <dgm:pt modelId="{F0196980-F3D1-4F9A-9EE8-95146A9138F3}" type="parTrans" cxnId="{5834CD94-0C4B-4A43-ABF1-C0F190F3F744}">
      <dgm:prSet/>
      <dgm:spPr/>
      <dgm:t>
        <a:bodyPr/>
        <a:lstStyle/>
        <a:p>
          <a:endParaRPr lang="en-US"/>
        </a:p>
      </dgm:t>
    </dgm:pt>
    <dgm:pt modelId="{0518EBA8-B9E6-4B94-8899-15F13115DAE0}" type="sibTrans" cxnId="{5834CD94-0C4B-4A43-ABF1-C0F190F3F744}">
      <dgm:prSet/>
      <dgm:spPr/>
      <dgm:t>
        <a:bodyPr/>
        <a:lstStyle/>
        <a:p>
          <a:endParaRPr lang="en-US"/>
        </a:p>
      </dgm:t>
    </dgm:pt>
    <dgm:pt modelId="{10CCF601-F1E7-4BA1-B1B3-3FBA1C819470}">
      <dgm:prSet phldr="0" custT="1"/>
      <dgm:spPr>
        <a:ln>
          <a:noFill/>
        </a:ln>
        <a:effectLst/>
        <a:scene3d>
          <a:camera prst="orthographicFront"/>
          <a:lightRig rig="threePt" dir="t"/>
        </a:scene3d>
        <a:sp3d>
          <a:bevelT/>
        </a:sp3d>
      </dgm:spPr>
      <dgm:t>
        <a:bodyPr/>
        <a:lstStyle/>
        <a:p>
          <a:r>
            <a:rPr lang="en-US" sz="2400" dirty="0">
              <a:latin typeface="Arial" panose="020B0604020202020204" pitchFamily="34" charset="0"/>
              <a:cs typeface="Arial" panose="020B0604020202020204" pitchFamily="34" charset="0"/>
            </a:rPr>
            <a:t>Once ideas are on the table, students can choose one to explore further, all while fostering effective teamwork and monitoring participation, sharing, and respect.</a:t>
          </a:r>
        </a:p>
      </dgm:t>
    </dgm:pt>
    <dgm:pt modelId="{5B041581-3803-4C66-AECE-EEE6FB5668BA}" type="parTrans" cxnId="{4D08B64B-D7A6-4059-ACB3-6CD2584A6FE1}">
      <dgm:prSet/>
      <dgm:spPr/>
      <dgm:t>
        <a:bodyPr/>
        <a:lstStyle/>
        <a:p>
          <a:endParaRPr lang="en-US"/>
        </a:p>
      </dgm:t>
    </dgm:pt>
    <dgm:pt modelId="{B6484877-DDA4-4862-AAEC-DBEA3498E1C7}" type="sibTrans" cxnId="{4D08B64B-D7A6-4059-ACB3-6CD2584A6FE1}">
      <dgm:prSet/>
      <dgm:spPr/>
      <dgm:t>
        <a:bodyPr/>
        <a:lstStyle/>
        <a:p>
          <a:endParaRPr lang="en-US"/>
        </a:p>
      </dgm:t>
    </dgm:pt>
    <dgm:pt modelId="{30A50B59-D7DE-43EE-BBF0-53C08985425C}">
      <dgm:prSet custT="1"/>
      <dgm:spPr>
        <a:ln>
          <a:noFill/>
        </a:ln>
        <a:effectLst/>
        <a:scene3d>
          <a:camera prst="orthographicFront"/>
          <a:lightRig rig="threePt" dir="t"/>
        </a:scene3d>
        <a:sp3d>
          <a:bevelT/>
        </a:sp3d>
      </dgm:spPr>
      <dgm:t>
        <a:bodyPr/>
        <a:lstStyle/>
        <a:p>
          <a:pPr algn="just" rtl="0"/>
          <a:endParaRPr lang="en-US" sz="2400" dirty="0">
            <a:latin typeface="Arial" panose="020B0604020202020204" pitchFamily="34" charset="0"/>
            <a:cs typeface="Arial" panose="020B0604020202020204" pitchFamily="34" charset="0"/>
          </a:endParaRPr>
        </a:p>
      </dgm:t>
    </dgm:pt>
    <dgm:pt modelId="{DA3A2CB4-C850-4B22-AE78-20FD193DB829}" type="parTrans" cxnId="{21345309-BE98-4702-9728-CF30C64D3E6E}">
      <dgm:prSet/>
      <dgm:spPr/>
      <dgm:t>
        <a:bodyPr/>
        <a:lstStyle/>
        <a:p>
          <a:endParaRPr lang="en-US"/>
        </a:p>
      </dgm:t>
    </dgm:pt>
    <dgm:pt modelId="{187CCDD4-F270-4489-A773-6631DA9CA552}" type="sibTrans" cxnId="{21345309-BE98-4702-9728-CF30C64D3E6E}">
      <dgm:prSet/>
      <dgm:spPr/>
      <dgm:t>
        <a:bodyPr/>
        <a:lstStyle/>
        <a:p>
          <a:endParaRPr lang="en-US"/>
        </a:p>
      </dgm:t>
    </dgm:pt>
    <dgm:pt modelId="{F93D7432-842C-49D7-81E3-04DF6FD343F6}">
      <dgm:prSet phldr="0" custT="1"/>
      <dgm:spPr>
        <a:ln>
          <a:noFill/>
        </a:ln>
        <a:effectLst/>
        <a:scene3d>
          <a:camera prst="orthographicFront"/>
          <a:lightRig rig="threePt" dir="t"/>
        </a:scene3d>
        <a:sp3d>
          <a:bevelT/>
        </a:sp3d>
      </dgm:spPr>
      <dgm:t>
        <a:bodyPr/>
        <a:lstStyle/>
        <a:p>
          <a:pPr rtl="0"/>
          <a:endParaRPr lang="en-US" sz="2400" dirty="0">
            <a:latin typeface="Arial" panose="020B0604020202020204" pitchFamily="34" charset="0"/>
            <a:cs typeface="Arial" panose="020B0604020202020204" pitchFamily="34" charset="0"/>
          </a:endParaRPr>
        </a:p>
      </dgm:t>
    </dgm:pt>
    <dgm:pt modelId="{1DA7CC0E-BD5E-4B6D-B131-992E14DBEB6F}" type="parTrans" cxnId="{7E98AE60-1A28-4D8D-9557-AAC2E2404ABA}">
      <dgm:prSet/>
      <dgm:spPr/>
      <dgm:t>
        <a:bodyPr/>
        <a:lstStyle/>
        <a:p>
          <a:endParaRPr lang="en-US"/>
        </a:p>
      </dgm:t>
    </dgm:pt>
    <dgm:pt modelId="{34E29835-8B4E-48AF-A84D-611F5694E11B}" type="sibTrans" cxnId="{7E98AE60-1A28-4D8D-9557-AAC2E2404ABA}">
      <dgm:prSet/>
      <dgm:spPr/>
      <dgm:t>
        <a:bodyPr/>
        <a:lstStyle/>
        <a:p>
          <a:endParaRPr lang="en-US"/>
        </a:p>
      </dgm:t>
    </dgm:pt>
    <dgm:pt modelId="{5B24462D-ACF0-4A57-A242-BC28E05C8CD6}">
      <dgm:prSet custT="1"/>
      <dgm:spPr>
        <a:ln>
          <a:noFill/>
        </a:ln>
        <a:effectLst/>
        <a:scene3d>
          <a:camera prst="orthographicFront"/>
          <a:lightRig rig="threePt" dir="t"/>
        </a:scene3d>
        <a:sp3d>
          <a:bevelT/>
        </a:sp3d>
      </dgm:spPr>
      <dgm:t>
        <a:bodyPr/>
        <a:lstStyle/>
        <a:p>
          <a:pPr algn="just" rtl="0"/>
          <a:endParaRPr lang="en-US" sz="2400" dirty="0">
            <a:latin typeface="Arial" panose="020B0604020202020204" pitchFamily="34" charset="0"/>
            <a:cs typeface="Arial" panose="020B0604020202020204" pitchFamily="34" charset="0"/>
          </a:endParaRPr>
        </a:p>
      </dgm:t>
    </dgm:pt>
    <dgm:pt modelId="{06872733-F7BB-47A8-8A20-CF9AA58C9913}" type="parTrans" cxnId="{6B376010-9AFE-4DF6-9C1E-FA8C1D8DF4D0}">
      <dgm:prSet/>
      <dgm:spPr/>
      <dgm:t>
        <a:bodyPr/>
        <a:lstStyle/>
        <a:p>
          <a:endParaRPr lang="en-US"/>
        </a:p>
      </dgm:t>
    </dgm:pt>
    <dgm:pt modelId="{A1EECD66-02D1-4FED-A805-CABDD0578548}" type="sibTrans" cxnId="{6B376010-9AFE-4DF6-9C1E-FA8C1D8DF4D0}">
      <dgm:prSet/>
      <dgm:spPr/>
      <dgm:t>
        <a:bodyPr/>
        <a:lstStyle/>
        <a:p>
          <a:endParaRPr lang="en-US"/>
        </a:p>
      </dgm:t>
    </dgm:pt>
    <dgm:pt modelId="{77FAB121-9001-4483-9D11-0C23DD64F29E}" type="pres">
      <dgm:prSet presAssocID="{DB367441-60A8-4660-9ED2-5D2DA323C550}" presName="linear" presStyleCnt="0">
        <dgm:presLayoutVars>
          <dgm:dir/>
          <dgm:animLvl val="lvl"/>
          <dgm:resizeHandles val="exact"/>
        </dgm:presLayoutVars>
      </dgm:prSet>
      <dgm:spPr/>
      <dgm:t>
        <a:bodyPr/>
        <a:lstStyle/>
        <a:p>
          <a:endParaRPr lang="en-US"/>
        </a:p>
      </dgm:t>
    </dgm:pt>
    <dgm:pt modelId="{0A6E442B-31F3-4B7A-B806-B128EE85830A}" type="pres">
      <dgm:prSet presAssocID="{BE0944A7-7143-471A-B518-8C2B0627DC07}" presName="parentLin" presStyleCnt="0"/>
      <dgm:spPr/>
    </dgm:pt>
    <dgm:pt modelId="{9C67733F-B938-44F9-9989-294D68374158}" type="pres">
      <dgm:prSet presAssocID="{BE0944A7-7143-471A-B518-8C2B0627DC07}" presName="parentLeftMargin" presStyleLbl="node1" presStyleIdx="0" presStyleCnt="1"/>
      <dgm:spPr/>
      <dgm:t>
        <a:bodyPr/>
        <a:lstStyle/>
        <a:p>
          <a:endParaRPr lang="en-US"/>
        </a:p>
      </dgm:t>
    </dgm:pt>
    <dgm:pt modelId="{8039F4FD-562F-4FFA-A0C4-B82193565EA0}" type="pres">
      <dgm:prSet presAssocID="{BE0944A7-7143-471A-B518-8C2B0627DC07}" presName="parentText" presStyleLbl="node1" presStyleIdx="0" presStyleCnt="1" custScaleX="116369" custScaleY="645982" custLinFactNeighborX="-84600" custLinFactNeighborY="-7772">
        <dgm:presLayoutVars>
          <dgm:chMax val="0"/>
          <dgm:bulletEnabled val="1"/>
        </dgm:presLayoutVars>
      </dgm:prSet>
      <dgm:spPr/>
      <dgm:t>
        <a:bodyPr/>
        <a:lstStyle/>
        <a:p>
          <a:endParaRPr lang="en-US"/>
        </a:p>
      </dgm:t>
    </dgm:pt>
    <dgm:pt modelId="{0A809AEB-6CC0-426A-9A0D-159ACDE039A5}" type="pres">
      <dgm:prSet presAssocID="{BE0944A7-7143-471A-B518-8C2B0627DC07}" presName="negativeSpace" presStyleCnt="0"/>
      <dgm:spPr/>
    </dgm:pt>
    <dgm:pt modelId="{AE37DEBF-CE77-4527-A7F4-28EE53D5969C}" type="pres">
      <dgm:prSet presAssocID="{BE0944A7-7143-471A-B518-8C2B0627DC07}" presName="childText" presStyleLbl="conFgAcc1" presStyleIdx="0" presStyleCnt="1" custScaleX="100000" custScaleY="104252" custLinFactY="-2538" custLinFactNeighborY="-100000">
        <dgm:presLayoutVars>
          <dgm:bulletEnabled val="1"/>
        </dgm:presLayoutVars>
      </dgm:prSet>
      <dgm:spPr/>
      <dgm:t>
        <a:bodyPr/>
        <a:lstStyle/>
        <a:p>
          <a:endParaRPr lang="en-US"/>
        </a:p>
      </dgm:t>
    </dgm:pt>
  </dgm:ptLst>
  <dgm:cxnLst>
    <dgm:cxn modelId="{A787A509-318C-42C3-AD97-44154A53CF8C}" srcId="{BE0944A7-7143-471A-B518-8C2B0627DC07}" destId="{D751C94D-91F8-4019-AC38-79544378C7F8}" srcOrd="1" destOrd="0" parTransId="{02AA3CC7-5E3F-4FFE-A99D-2A77699AA033}" sibTransId="{21601DA6-EC83-4E3A-83A1-5BB45054249D}"/>
    <dgm:cxn modelId="{21345309-BE98-4702-9728-CF30C64D3E6E}" srcId="{BE0944A7-7143-471A-B518-8C2B0627DC07}" destId="{30A50B59-D7DE-43EE-BBF0-53C08985425C}" srcOrd="2" destOrd="0" parTransId="{DA3A2CB4-C850-4B22-AE78-20FD193DB829}" sibTransId="{187CCDD4-F270-4489-A773-6631DA9CA552}"/>
    <dgm:cxn modelId="{7FED32D5-02F1-43A4-B285-981028F6C1A2}" type="presOf" srcId="{10CCF601-F1E7-4BA1-B1B3-3FBA1C819470}" destId="{AE37DEBF-CE77-4527-A7F4-28EE53D5969C}" srcOrd="0" destOrd="5" presId="urn:microsoft.com/office/officeart/2005/8/layout/list1"/>
    <dgm:cxn modelId="{6B376010-9AFE-4DF6-9C1E-FA8C1D8DF4D0}" srcId="{BE0944A7-7143-471A-B518-8C2B0627DC07}" destId="{5B24462D-ACF0-4A57-A242-BC28E05C8CD6}" srcOrd="0" destOrd="0" parTransId="{06872733-F7BB-47A8-8A20-CF9AA58C9913}" sibTransId="{A1EECD66-02D1-4FED-A805-CABDD0578548}"/>
    <dgm:cxn modelId="{5834CD94-0C4B-4A43-ABF1-C0F190F3F744}" srcId="{BE0944A7-7143-471A-B518-8C2B0627DC07}" destId="{9AA7A84D-5360-45EC-81BE-DD5E4563AE06}" srcOrd="3" destOrd="0" parTransId="{F0196980-F3D1-4F9A-9EE8-95146A9138F3}" sibTransId="{0518EBA8-B9E6-4B94-8899-15F13115DAE0}"/>
    <dgm:cxn modelId="{8E8C4F69-C9AC-41B6-94A3-35123885558F}" type="presOf" srcId="{5B24462D-ACF0-4A57-A242-BC28E05C8CD6}" destId="{AE37DEBF-CE77-4527-A7F4-28EE53D5969C}" srcOrd="0" destOrd="0" presId="urn:microsoft.com/office/officeart/2005/8/layout/list1"/>
    <dgm:cxn modelId="{75A4ECD6-18F5-4C89-9514-D24B5320B4BB}" type="presOf" srcId="{F93D7432-842C-49D7-81E3-04DF6FD343F6}" destId="{AE37DEBF-CE77-4527-A7F4-28EE53D5969C}" srcOrd="0" destOrd="4" presId="urn:microsoft.com/office/officeart/2005/8/layout/list1"/>
    <dgm:cxn modelId="{2D53CBF0-7957-4A1F-AE1F-BB909B28CD34}" type="presOf" srcId="{BE0944A7-7143-471A-B518-8C2B0627DC07}" destId="{8039F4FD-562F-4FFA-A0C4-B82193565EA0}" srcOrd="1" destOrd="0" presId="urn:microsoft.com/office/officeart/2005/8/layout/list1"/>
    <dgm:cxn modelId="{D034E3D7-C11D-4B5D-B34A-3CF07AE98242}" type="presOf" srcId="{30A50B59-D7DE-43EE-BBF0-53C08985425C}" destId="{AE37DEBF-CE77-4527-A7F4-28EE53D5969C}" srcOrd="0" destOrd="2" presId="urn:microsoft.com/office/officeart/2005/8/layout/list1"/>
    <dgm:cxn modelId="{0E74AD95-4A63-428A-9B09-6BE70E47AE5E}" type="presOf" srcId="{DB367441-60A8-4660-9ED2-5D2DA323C550}" destId="{77FAB121-9001-4483-9D11-0C23DD64F29E}" srcOrd="0" destOrd="0" presId="urn:microsoft.com/office/officeart/2005/8/layout/list1"/>
    <dgm:cxn modelId="{461E23EE-9218-42E5-80FA-E5CFB7B208AB}" srcId="{DB367441-60A8-4660-9ED2-5D2DA323C550}" destId="{BE0944A7-7143-471A-B518-8C2B0627DC07}" srcOrd="0" destOrd="0" parTransId="{1DBCF84A-6078-46B1-9AF6-4788CF1DEE58}" sibTransId="{2F74E2EA-2C22-4EB7-A236-EC083E67B572}"/>
    <dgm:cxn modelId="{94C76DCD-5FDF-4FF6-B4DE-2031925234D2}" type="presOf" srcId="{9AA7A84D-5360-45EC-81BE-DD5E4563AE06}" destId="{AE37DEBF-CE77-4527-A7F4-28EE53D5969C}" srcOrd="0" destOrd="3" presId="urn:microsoft.com/office/officeart/2005/8/layout/list1"/>
    <dgm:cxn modelId="{4D08B64B-D7A6-4059-ACB3-6CD2584A6FE1}" srcId="{BE0944A7-7143-471A-B518-8C2B0627DC07}" destId="{10CCF601-F1E7-4BA1-B1B3-3FBA1C819470}" srcOrd="5" destOrd="0" parTransId="{5B041581-3803-4C66-AECE-EEE6FB5668BA}" sibTransId="{B6484877-DDA4-4862-AAEC-DBEA3498E1C7}"/>
    <dgm:cxn modelId="{EB18FE84-254E-4A07-8B12-CEB38B14B3A5}" type="presOf" srcId="{BE0944A7-7143-471A-B518-8C2B0627DC07}" destId="{9C67733F-B938-44F9-9989-294D68374158}" srcOrd="0" destOrd="0" presId="urn:microsoft.com/office/officeart/2005/8/layout/list1"/>
    <dgm:cxn modelId="{7E98AE60-1A28-4D8D-9557-AAC2E2404ABA}" srcId="{BE0944A7-7143-471A-B518-8C2B0627DC07}" destId="{F93D7432-842C-49D7-81E3-04DF6FD343F6}" srcOrd="4" destOrd="0" parTransId="{1DA7CC0E-BD5E-4B6D-B131-992E14DBEB6F}" sibTransId="{34E29835-8B4E-48AF-A84D-611F5694E11B}"/>
    <dgm:cxn modelId="{A6591E51-4FE8-47DD-86E2-7CF223F77361}" type="presOf" srcId="{D751C94D-91F8-4019-AC38-79544378C7F8}" destId="{AE37DEBF-CE77-4527-A7F4-28EE53D5969C}" srcOrd="0" destOrd="1" presId="urn:microsoft.com/office/officeart/2005/8/layout/list1"/>
    <dgm:cxn modelId="{78263B8B-0D77-481F-8350-527E43773EE1}" type="presParOf" srcId="{77FAB121-9001-4483-9D11-0C23DD64F29E}" destId="{0A6E442B-31F3-4B7A-B806-B128EE85830A}" srcOrd="0" destOrd="0" presId="urn:microsoft.com/office/officeart/2005/8/layout/list1"/>
    <dgm:cxn modelId="{9BF52D82-427A-4496-9B4B-48B2B9453CDA}" type="presParOf" srcId="{0A6E442B-31F3-4B7A-B806-B128EE85830A}" destId="{9C67733F-B938-44F9-9989-294D68374158}" srcOrd="0" destOrd="0" presId="urn:microsoft.com/office/officeart/2005/8/layout/list1"/>
    <dgm:cxn modelId="{04C2A485-F166-476B-9CAA-2100918C61C8}" type="presParOf" srcId="{0A6E442B-31F3-4B7A-B806-B128EE85830A}" destId="{8039F4FD-562F-4FFA-A0C4-B82193565EA0}" srcOrd="1" destOrd="0" presId="urn:microsoft.com/office/officeart/2005/8/layout/list1"/>
    <dgm:cxn modelId="{B9089FB3-12C1-44FD-A7D8-D2850E2A48F7}" type="presParOf" srcId="{77FAB121-9001-4483-9D11-0C23DD64F29E}" destId="{0A809AEB-6CC0-426A-9A0D-159ACDE039A5}" srcOrd="1" destOrd="0" presId="urn:microsoft.com/office/officeart/2005/8/layout/list1"/>
    <dgm:cxn modelId="{05C0AF85-6E88-4B5E-B346-224F5CE039AB}" type="presParOf" srcId="{77FAB121-9001-4483-9D11-0C23DD64F29E}" destId="{AE37DEBF-CE77-4527-A7F4-28EE53D5969C}"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DB367441-60A8-4660-9ED2-5D2DA323C55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BE0944A7-7143-471A-B518-8C2B0627DC07}">
      <dgm:prSet phldrT="[Text]" custT="1"/>
      <dgm:spPr>
        <a:solidFill>
          <a:schemeClr val="accent4">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sz="2200" dirty="0">
              <a:solidFill>
                <a:schemeClr val="tx1"/>
              </a:solidFill>
              <a:latin typeface="Arial"/>
              <a:cs typeface="Arial"/>
            </a:rPr>
            <a:t>Guide teams to choose one idea to test and then create their prototype</a:t>
          </a:r>
        </a:p>
      </dgm:t>
    </dgm:pt>
    <dgm:pt modelId="{1DBCF84A-6078-46B1-9AF6-4788CF1DEE58}" type="parTrans" cxnId="{461E23EE-9218-42E5-80FA-E5CFB7B208AB}">
      <dgm:prSet/>
      <dgm:spPr/>
      <dgm:t>
        <a:bodyPr/>
        <a:lstStyle/>
        <a:p>
          <a:endParaRPr lang="en-US"/>
        </a:p>
      </dgm:t>
    </dgm:pt>
    <dgm:pt modelId="{2F74E2EA-2C22-4EB7-A236-EC083E67B572}" type="sibTrans" cxnId="{461E23EE-9218-42E5-80FA-E5CFB7B208AB}">
      <dgm:prSet/>
      <dgm:spPr/>
      <dgm:t>
        <a:bodyPr/>
        <a:lstStyle/>
        <a:p>
          <a:endParaRPr lang="en-US"/>
        </a:p>
      </dgm:t>
    </dgm:pt>
    <dgm:pt modelId="{D751C94D-91F8-4019-AC38-79544378C7F8}">
      <dgm:prSet custT="1"/>
      <dgm:spPr>
        <a:ln>
          <a:noFill/>
        </a:ln>
        <a:effectLst/>
        <a:scene3d>
          <a:camera prst="orthographicFront"/>
          <a:lightRig rig="threePt" dir="t"/>
        </a:scene3d>
        <a:sp3d>
          <a:bevelT/>
        </a:sp3d>
      </dgm:spPr>
      <dgm:t>
        <a:bodyPr/>
        <a:lstStyle/>
        <a:p>
          <a:pPr algn="just" rtl="0"/>
          <a:r>
            <a:rPr lang="en-US" sz="2400" dirty="0">
              <a:latin typeface="Arial" panose="020B0604020202020204" pitchFamily="34" charset="0"/>
              <a:cs typeface="Arial" panose="020B0604020202020204" pitchFamily="34" charset="0"/>
            </a:rPr>
            <a:t>Encourage teams to choose one idea for testing and create a prototype accordingly. </a:t>
          </a:r>
        </a:p>
      </dgm:t>
    </dgm:pt>
    <dgm:pt modelId="{02AA3CC7-5E3F-4FFE-A99D-2A77699AA033}" type="parTrans" cxnId="{A787A509-318C-42C3-AD97-44154A53CF8C}">
      <dgm:prSet/>
      <dgm:spPr/>
      <dgm:t>
        <a:bodyPr/>
        <a:lstStyle/>
        <a:p>
          <a:endParaRPr lang="en-US"/>
        </a:p>
      </dgm:t>
    </dgm:pt>
    <dgm:pt modelId="{21601DA6-EC83-4E3A-83A1-5BB45054249D}" type="sibTrans" cxnId="{A787A509-318C-42C3-AD97-44154A53CF8C}">
      <dgm:prSet/>
      <dgm:spPr/>
      <dgm:t>
        <a:bodyPr/>
        <a:lstStyle/>
        <a:p>
          <a:endParaRPr lang="en-US"/>
        </a:p>
      </dgm:t>
    </dgm:pt>
    <dgm:pt modelId="{91AB7AF8-F8DE-41F4-9704-172BEB92663C}">
      <dgm:prSet phldr="0"/>
      <dgm:spPr>
        <a:ln>
          <a:noFill/>
        </a:ln>
        <a:effectLst/>
        <a:scene3d>
          <a:camera prst="orthographicFront"/>
          <a:lightRig rig="threePt" dir="t"/>
        </a:scene3d>
        <a:sp3d>
          <a:bevelT/>
        </a:sp3d>
      </dgm:spPr>
      <dgm:t>
        <a:bodyPr/>
        <a:lstStyle/>
        <a:p>
          <a:r>
            <a:rPr lang="en-US" sz="2400" dirty="0">
              <a:latin typeface="Arial" panose="020B0604020202020204" pitchFamily="34" charset="0"/>
              <a:cs typeface="Arial" panose="020B0604020202020204" pitchFamily="34" charset="0"/>
            </a:rPr>
            <a:t>Allow them to delve into the construction of a prototype while ensuring effective team collaboration</a:t>
          </a:r>
          <a:r>
            <a:rPr lang="en-US" sz="2400" b="0" i="0"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dgm:t>
    </dgm:pt>
    <dgm:pt modelId="{BA9A54E1-4FAE-4030-AF1B-20646762192E}" type="parTrans" cxnId="{88016423-A4D7-4262-BD2E-8783ABEB74E6}">
      <dgm:prSet/>
      <dgm:spPr/>
      <dgm:t>
        <a:bodyPr/>
        <a:lstStyle/>
        <a:p>
          <a:endParaRPr lang="en-US"/>
        </a:p>
      </dgm:t>
    </dgm:pt>
    <dgm:pt modelId="{9D911DA7-7BD3-4874-A074-3A68F5E438E6}" type="sibTrans" cxnId="{88016423-A4D7-4262-BD2E-8783ABEB74E6}">
      <dgm:prSet/>
      <dgm:spPr/>
      <dgm:t>
        <a:bodyPr/>
        <a:lstStyle/>
        <a:p>
          <a:endParaRPr lang="en-US"/>
        </a:p>
      </dgm:t>
    </dgm:pt>
    <dgm:pt modelId="{B05E5429-AF0D-4F23-85C9-F5C2224F2330}">
      <dgm:prSet custT="1"/>
      <dgm:spPr>
        <a:ln>
          <a:noFill/>
        </a:ln>
        <a:effectLst/>
        <a:scene3d>
          <a:camera prst="orthographicFront"/>
          <a:lightRig rig="threePt" dir="t"/>
        </a:scene3d>
        <a:sp3d>
          <a:bevelT/>
        </a:sp3d>
      </dgm:spPr>
      <dgm:t>
        <a:bodyPr/>
        <a:lstStyle/>
        <a:p>
          <a:pPr algn="just" rtl="0"/>
          <a:endParaRPr lang="en-US" sz="2400" dirty="0">
            <a:latin typeface="Arial" panose="020B0604020202020204" pitchFamily="34" charset="0"/>
            <a:cs typeface="Arial" panose="020B0604020202020204" pitchFamily="34" charset="0"/>
          </a:endParaRPr>
        </a:p>
      </dgm:t>
    </dgm:pt>
    <dgm:pt modelId="{D24F6BF0-CC00-4431-9AA9-EB40F6946471}" type="parTrans" cxnId="{49618692-1628-472A-BCB8-55F472DE6D5F}">
      <dgm:prSet/>
      <dgm:spPr/>
      <dgm:t>
        <a:bodyPr/>
        <a:lstStyle/>
        <a:p>
          <a:endParaRPr lang="en-US"/>
        </a:p>
      </dgm:t>
    </dgm:pt>
    <dgm:pt modelId="{1CECB2AF-7675-4C21-A9E0-289CD00081DD}" type="sibTrans" cxnId="{49618692-1628-472A-BCB8-55F472DE6D5F}">
      <dgm:prSet/>
      <dgm:spPr/>
      <dgm:t>
        <a:bodyPr/>
        <a:lstStyle/>
        <a:p>
          <a:endParaRPr lang="en-US"/>
        </a:p>
      </dgm:t>
    </dgm:pt>
    <dgm:pt modelId="{77FAB121-9001-4483-9D11-0C23DD64F29E}" type="pres">
      <dgm:prSet presAssocID="{DB367441-60A8-4660-9ED2-5D2DA323C550}" presName="linear" presStyleCnt="0">
        <dgm:presLayoutVars>
          <dgm:dir/>
          <dgm:animLvl val="lvl"/>
          <dgm:resizeHandles val="exact"/>
        </dgm:presLayoutVars>
      </dgm:prSet>
      <dgm:spPr/>
      <dgm:t>
        <a:bodyPr/>
        <a:lstStyle/>
        <a:p>
          <a:endParaRPr lang="en-US"/>
        </a:p>
      </dgm:t>
    </dgm:pt>
    <dgm:pt modelId="{0A6E442B-31F3-4B7A-B806-B128EE85830A}" type="pres">
      <dgm:prSet presAssocID="{BE0944A7-7143-471A-B518-8C2B0627DC07}" presName="parentLin" presStyleCnt="0"/>
      <dgm:spPr/>
    </dgm:pt>
    <dgm:pt modelId="{9C67733F-B938-44F9-9989-294D68374158}" type="pres">
      <dgm:prSet presAssocID="{BE0944A7-7143-471A-B518-8C2B0627DC07}" presName="parentLeftMargin" presStyleLbl="node1" presStyleIdx="0" presStyleCnt="1"/>
      <dgm:spPr/>
      <dgm:t>
        <a:bodyPr/>
        <a:lstStyle/>
        <a:p>
          <a:endParaRPr lang="en-US"/>
        </a:p>
      </dgm:t>
    </dgm:pt>
    <dgm:pt modelId="{8039F4FD-562F-4FFA-A0C4-B82193565EA0}" type="pres">
      <dgm:prSet presAssocID="{BE0944A7-7143-471A-B518-8C2B0627DC07}" presName="parentText" presStyleLbl="node1" presStyleIdx="0" presStyleCnt="1" custScaleX="119095" custScaleY="45819" custLinFactX="-754" custLinFactNeighborX="-100000" custLinFactNeighborY="-16354">
        <dgm:presLayoutVars>
          <dgm:chMax val="0"/>
          <dgm:bulletEnabled val="1"/>
        </dgm:presLayoutVars>
      </dgm:prSet>
      <dgm:spPr/>
      <dgm:t>
        <a:bodyPr/>
        <a:lstStyle/>
        <a:p>
          <a:endParaRPr lang="en-US"/>
        </a:p>
      </dgm:t>
    </dgm:pt>
    <dgm:pt modelId="{0A809AEB-6CC0-426A-9A0D-159ACDE039A5}" type="pres">
      <dgm:prSet presAssocID="{BE0944A7-7143-471A-B518-8C2B0627DC07}" presName="negativeSpace" presStyleCnt="0"/>
      <dgm:spPr/>
    </dgm:pt>
    <dgm:pt modelId="{AE37DEBF-CE77-4527-A7F4-28EE53D5969C}" type="pres">
      <dgm:prSet presAssocID="{BE0944A7-7143-471A-B518-8C2B0627DC07}" presName="childText" presStyleLbl="conFgAcc1" presStyleIdx="0" presStyleCnt="1" custScaleY="117609" custLinFactNeighborX="-1451" custLinFactNeighborY="775">
        <dgm:presLayoutVars>
          <dgm:bulletEnabled val="1"/>
        </dgm:presLayoutVars>
      </dgm:prSet>
      <dgm:spPr/>
      <dgm:t>
        <a:bodyPr/>
        <a:lstStyle/>
        <a:p>
          <a:endParaRPr lang="en-US"/>
        </a:p>
      </dgm:t>
    </dgm:pt>
  </dgm:ptLst>
  <dgm:cxnLst>
    <dgm:cxn modelId="{199EBEFA-D754-4422-930E-BD65C7256850}" type="presOf" srcId="{B05E5429-AF0D-4F23-85C9-F5C2224F2330}" destId="{AE37DEBF-CE77-4527-A7F4-28EE53D5969C}" srcOrd="0" destOrd="1" presId="urn:microsoft.com/office/officeart/2005/8/layout/list1"/>
    <dgm:cxn modelId="{461E23EE-9218-42E5-80FA-E5CFB7B208AB}" srcId="{DB367441-60A8-4660-9ED2-5D2DA323C550}" destId="{BE0944A7-7143-471A-B518-8C2B0627DC07}" srcOrd="0" destOrd="0" parTransId="{1DBCF84A-6078-46B1-9AF6-4788CF1DEE58}" sibTransId="{2F74E2EA-2C22-4EB7-A236-EC083E67B572}"/>
    <dgm:cxn modelId="{B72CE483-9D64-4260-A016-3F92968A4205}" type="presOf" srcId="{91AB7AF8-F8DE-41F4-9704-172BEB92663C}" destId="{AE37DEBF-CE77-4527-A7F4-28EE53D5969C}" srcOrd="0" destOrd="2" presId="urn:microsoft.com/office/officeart/2005/8/layout/list1"/>
    <dgm:cxn modelId="{A787A509-318C-42C3-AD97-44154A53CF8C}" srcId="{BE0944A7-7143-471A-B518-8C2B0627DC07}" destId="{D751C94D-91F8-4019-AC38-79544378C7F8}" srcOrd="0" destOrd="0" parTransId="{02AA3CC7-5E3F-4FFE-A99D-2A77699AA033}" sibTransId="{21601DA6-EC83-4E3A-83A1-5BB45054249D}"/>
    <dgm:cxn modelId="{EB18FE84-254E-4A07-8B12-CEB38B14B3A5}" type="presOf" srcId="{BE0944A7-7143-471A-B518-8C2B0627DC07}" destId="{9C67733F-B938-44F9-9989-294D68374158}" srcOrd="0" destOrd="0" presId="urn:microsoft.com/office/officeart/2005/8/layout/list1"/>
    <dgm:cxn modelId="{88016423-A4D7-4262-BD2E-8783ABEB74E6}" srcId="{BE0944A7-7143-471A-B518-8C2B0627DC07}" destId="{91AB7AF8-F8DE-41F4-9704-172BEB92663C}" srcOrd="2" destOrd="0" parTransId="{BA9A54E1-4FAE-4030-AF1B-20646762192E}" sibTransId="{9D911DA7-7BD3-4874-A074-3A68F5E438E6}"/>
    <dgm:cxn modelId="{A6591E51-4FE8-47DD-86E2-7CF223F77361}" type="presOf" srcId="{D751C94D-91F8-4019-AC38-79544378C7F8}" destId="{AE37DEBF-CE77-4527-A7F4-28EE53D5969C}" srcOrd="0" destOrd="0" presId="urn:microsoft.com/office/officeart/2005/8/layout/list1"/>
    <dgm:cxn modelId="{2D53CBF0-7957-4A1F-AE1F-BB909B28CD34}" type="presOf" srcId="{BE0944A7-7143-471A-B518-8C2B0627DC07}" destId="{8039F4FD-562F-4FFA-A0C4-B82193565EA0}" srcOrd="1" destOrd="0" presId="urn:microsoft.com/office/officeart/2005/8/layout/list1"/>
    <dgm:cxn modelId="{49618692-1628-472A-BCB8-55F472DE6D5F}" srcId="{BE0944A7-7143-471A-B518-8C2B0627DC07}" destId="{B05E5429-AF0D-4F23-85C9-F5C2224F2330}" srcOrd="1" destOrd="0" parTransId="{D24F6BF0-CC00-4431-9AA9-EB40F6946471}" sibTransId="{1CECB2AF-7675-4C21-A9E0-289CD00081DD}"/>
    <dgm:cxn modelId="{0E74AD95-4A63-428A-9B09-6BE70E47AE5E}" type="presOf" srcId="{DB367441-60A8-4660-9ED2-5D2DA323C550}" destId="{77FAB121-9001-4483-9D11-0C23DD64F29E}" srcOrd="0" destOrd="0" presId="urn:microsoft.com/office/officeart/2005/8/layout/list1"/>
    <dgm:cxn modelId="{78263B8B-0D77-481F-8350-527E43773EE1}" type="presParOf" srcId="{77FAB121-9001-4483-9D11-0C23DD64F29E}" destId="{0A6E442B-31F3-4B7A-B806-B128EE85830A}" srcOrd="0" destOrd="0" presId="urn:microsoft.com/office/officeart/2005/8/layout/list1"/>
    <dgm:cxn modelId="{9BF52D82-427A-4496-9B4B-48B2B9453CDA}" type="presParOf" srcId="{0A6E442B-31F3-4B7A-B806-B128EE85830A}" destId="{9C67733F-B938-44F9-9989-294D68374158}" srcOrd="0" destOrd="0" presId="urn:microsoft.com/office/officeart/2005/8/layout/list1"/>
    <dgm:cxn modelId="{04C2A485-F166-476B-9CAA-2100918C61C8}" type="presParOf" srcId="{0A6E442B-31F3-4B7A-B806-B128EE85830A}" destId="{8039F4FD-562F-4FFA-A0C4-B82193565EA0}" srcOrd="1" destOrd="0" presId="urn:microsoft.com/office/officeart/2005/8/layout/list1"/>
    <dgm:cxn modelId="{B9089FB3-12C1-44FD-A7D8-D2850E2A48F7}" type="presParOf" srcId="{77FAB121-9001-4483-9D11-0C23DD64F29E}" destId="{0A809AEB-6CC0-426A-9A0D-159ACDE039A5}" srcOrd="1" destOrd="0" presId="urn:microsoft.com/office/officeart/2005/8/layout/list1"/>
    <dgm:cxn modelId="{05C0AF85-6E88-4B5E-B346-224F5CE039AB}" type="presParOf" srcId="{77FAB121-9001-4483-9D11-0C23DD64F29E}" destId="{AE37DEBF-CE77-4527-A7F4-28EE53D5969C}"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DB367441-60A8-4660-9ED2-5D2DA323C55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BE0944A7-7143-471A-B518-8C2B0627DC07}">
      <dgm:prSet phldrT="[Text]" custT="1"/>
      <dgm:spPr>
        <a:solidFill>
          <a:srgbClr val="FDD3F4"/>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sz="2200" dirty="0">
              <a:solidFill>
                <a:schemeClr val="tx1"/>
              </a:solidFill>
              <a:latin typeface="Arial"/>
              <a:cs typeface="Arial"/>
            </a:rPr>
            <a:t>Facilitate the process of prototype testing and evaluation</a:t>
          </a:r>
        </a:p>
      </dgm:t>
    </dgm:pt>
    <dgm:pt modelId="{1DBCF84A-6078-46B1-9AF6-4788CF1DEE58}" type="parTrans" cxnId="{461E23EE-9218-42E5-80FA-E5CFB7B208AB}">
      <dgm:prSet/>
      <dgm:spPr/>
      <dgm:t>
        <a:bodyPr/>
        <a:lstStyle/>
        <a:p>
          <a:endParaRPr lang="en-US"/>
        </a:p>
      </dgm:t>
    </dgm:pt>
    <dgm:pt modelId="{2F74E2EA-2C22-4EB7-A236-EC083E67B572}" type="sibTrans" cxnId="{461E23EE-9218-42E5-80FA-E5CFB7B208AB}">
      <dgm:prSet/>
      <dgm:spPr/>
      <dgm:t>
        <a:bodyPr/>
        <a:lstStyle/>
        <a:p>
          <a:endParaRPr lang="en-US"/>
        </a:p>
      </dgm:t>
    </dgm:pt>
    <dgm:pt modelId="{D751C94D-91F8-4019-AC38-79544378C7F8}">
      <dgm:prSet custT="1"/>
      <dgm:spPr>
        <a:ln>
          <a:noFill/>
        </a:ln>
        <a:effectLst/>
        <a:scene3d>
          <a:camera prst="orthographicFront"/>
          <a:lightRig rig="threePt" dir="t"/>
        </a:scene3d>
        <a:sp3d>
          <a:bevelT/>
        </a:sp3d>
      </dgm:spPr>
      <dgm:t>
        <a:bodyPr/>
        <a:lstStyle/>
        <a:p>
          <a:pPr algn="just" rtl="0"/>
          <a:r>
            <a:rPr lang="en-US" sz="2400" dirty="0">
              <a:latin typeface="Arial" panose="020B0604020202020204" pitchFamily="34" charset="0"/>
              <a:cs typeface="Arial" panose="020B0604020202020204" pitchFamily="34" charset="0"/>
            </a:rPr>
            <a:t>Teams should conduct tests on their prototypes and gather data regarding their performance. </a:t>
          </a:r>
        </a:p>
      </dgm:t>
    </dgm:pt>
    <dgm:pt modelId="{02AA3CC7-5E3F-4FFE-A99D-2A77699AA033}" type="parTrans" cxnId="{A787A509-318C-42C3-AD97-44154A53CF8C}">
      <dgm:prSet/>
      <dgm:spPr/>
      <dgm:t>
        <a:bodyPr/>
        <a:lstStyle/>
        <a:p>
          <a:endParaRPr lang="en-US"/>
        </a:p>
      </dgm:t>
    </dgm:pt>
    <dgm:pt modelId="{21601DA6-EC83-4E3A-83A1-5BB45054249D}" type="sibTrans" cxnId="{A787A509-318C-42C3-AD97-44154A53CF8C}">
      <dgm:prSet/>
      <dgm:spPr/>
      <dgm:t>
        <a:bodyPr/>
        <a:lstStyle/>
        <a:p>
          <a:endParaRPr lang="en-US"/>
        </a:p>
      </dgm:t>
    </dgm:pt>
    <dgm:pt modelId="{A75DFF44-5C2D-49F4-9179-1A1C32132C0A}">
      <dgm:prSet phldr="0" custT="1"/>
      <dgm:spPr>
        <a:ln>
          <a:noFill/>
        </a:ln>
        <a:effectLst/>
        <a:scene3d>
          <a:camera prst="orthographicFront"/>
          <a:lightRig rig="threePt" dir="t"/>
        </a:scene3d>
        <a:sp3d>
          <a:bevelT/>
        </a:sp3d>
      </dgm:spPr>
      <dgm:t>
        <a:bodyPr/>
        <a:lstStyle/>
        <a:p>
          <a:r>
            <a:rPr lang="en-US" sz="2400" dirty="0">
              <a:latin typeface="Arial" panose="020B0604020202020204" pitchFamily="34" charset="0"/>
              <a:cs typeface="Arial" panose="020B0604020202020204" pitchFamily="34" charset="0"/>
            </a:rPr>
            <a:t>Subsequently, teams should analyze their data and assess how well their prototypes align with the established criteria.</a:t>
          </a:r>
        </a:p>
      </dgm:t>
    </dgm:pt>
    <dgm:pt modelId="{F3ACB4EC-8433-48C8-B684-28F56F95DDDD}" type="parTrans" cxnId="{71FA4775-2378-4AF3-9856-C71F6365B187}">
      <dgm:prSet/>
      <dgm:spPr/>
      <dgm:t>
        <a:bodyPr/>
        <a:lstStyle/>
        <a:p>
          <a:endParaRPr lang="en-US"/>
        </a:p>
      </dgm:t>
    </dgm:pt>
    <dgm:pt modelId="{24A55F17-2371-491B-8A0E-40BF75ED5058}" type="sibTrans" cxnId="{71FA4775-2378-4AF3-9856-C71F6365B187}">
      <dgm:prSet/>
      <dgm:spPr/>
      <dgm:t>
        <a:bodyPr/>
        <a:lstStyle/>
        <a:p>
          <a:endParaRPr lang="en-US"/>
        </a:p>
      </dgm:t>
    </dgm:pt>
    <dgm:pt modelId="{D7EDD46B-07D6-41E0-B050-CB9713D1EBC5}">
      <dgm:prSet custT="1"/>
      <dgm:spPr>
        <a:ln>
          <a:noFill/>
        </a:ln>
        <a:effectLst/>
        <a:scene3d>
          <a:camera prst="orthographicFront"/>
          <a:lightRig rig="threePt" dir="t"/>
        </a:scene3d>
        <a:sp3d>
          <a:bevelT/>
        </a:sp3d>
      </dgm:spPr>
      <dgm:t>
        <a:bodyPr/>
        <a:lstStyle/>
        <a:p>
          <a:pPr algn="just" rtl="0"/>
          <a:endParaRPr lang="en-US" sz="2400" dirty="0">
            <a:latin typeface="Arial" panose="020B0604020202020204" pitchFamily="34" charset="0"/>
            <a:cs typeface="Arial" panose="020B0604020202020204" pitchFamily="34" charset="0"/>
          </a:endParaRPr>
        </a:p>
      </dgm:t>
    </dgm:pt>
    <dgm:pt modelId="{E673680A-BC3E-41C7-8BE8-8130F5644801}" type="parTrans" cxnId="{FC836A83-6DD7-428E-8A43-4F58DD60631F}">
      <dgm:prSet/>
      <dgm:spPr/>
      <dgm:t>
        <a:bodyPr/>
        <a:lstStyle/>
        <a:p>
          <a:endParaRPr lang="en-US"/>
        </a:p>
      </dgm:t>
    </dgm:pt>
    <dgm:pt modelId="{5EFE74C8-3CBE-4A7C-9F9F-00613B4EFA52}" type="sibTrans" cxnId="{FC836A83-6DD7-428E-8A43-4F58DD60631F}">
      <dgm:prSet/>
      <dgm:spPr/>
      <dgm:t>
        <a:bodyPr/>
        <a:lstStyle/>
        <a:p>
          <a:endParaRPr lang="en-US"/>
        </a:p>
      </dgm:t>
    </dgm:pt>
    <dgm:pt modelId="{5B5083DA-4ED4-4942-8D20-666F7347D364}">
      <dgm:prSet custT="1"/>
      <dgm:spPr>
        <a:ln>
          <a:noFill/>
        </a:ln>
        <a:effectLst/>
        <a:scene3d>
          <a:camera prst="orthographicFront"/>
          <a:lightRig rig="threePt" dir="t"/>
        </a:scene3d>
        <a:sp3d>
          <a:bevelT/>
        </a:sp3d>
      </dgm:spPr>
      <dgm:t>
        <a:bodyPr/>
        <a:lstStyle/>
        <a:p>
          <a:pPr algn="just" rtl="0"/>
          <a:endParaRPr lang="en-US" sz="2400" dirty="0">
            <a:latin typeface="Arial" panose="020B0604020202020204" pitchFamily="34" charset="0"/>
            <a:cs typeface="Arial" panose="020B0604020202020204" pitchFamily="34" charset="0"/>
          </a:endParaRPr>
        </a:p>
      </dgm:t>
    </dgm:pt>
    <dgm:pt modelId="{08CD6724-832D-4E69-9F12-FEB893FE8A01}" type="parTrans" cxnId="{3FA35988-29AF-4A19-AB7B-E8414D2DA466}">
      <dgm:prSet/>
      <dgm:spPr/>
      <dgm:t>
        <a:bodyPr/>
        <a:lstStyle/>
        <a:p>
          <a:endParaRPr lang="en-US"/>
        </a:p>
      </dgm:t>
    </dgm:pt>
    <dgm:pt modelId="{7E812E35-56B8-47FC-B00D-54CAB39B39D8}" type="sibTrans" cxnId="{3FA35988-29AF-4A19-AB7B-E8414D2DA466}">
      <dgm:prSet/>
      <dgm:spPr/>
      <dgm:t>
        <a:bodyPr/>
        <a:lstStyle/>
        <a:p>
          <a:endParaRPr lang="en-US"/>
        </a:p>
      </dgm:t>
    </dgm:pt>
    <dgm:pt modelId="{77FAB121-9001-4483-9D11-0C23DD64F29E}" type="pres">
      <dgm:prSet presAssocID="{DB367441-60A8-4660-9ED2-5D2DA323C550}" presName="linear" presStyleCnt="0">
        <dgm:presLayoutVars>
          <dgm:dir/>
          <dgm:animLvl val="lvl"/>
          <dgm:resizeHandles val="exact"/>
        </dgm:presLayoutVars>
      </dgm:prSet>
      <dgm:spPr/>
      <dgm:t>
        <a:bodyPr/>
        <a:lstStyle/>
        <a:p>
          <a:endParaRPr lang="en-US"/>
        </a:p>
      </dgm:t>
    </dgm:pt>
    <dgm:pt modelId="{0A6E442B-31F3-4B7A-B806-B128EE85830A}" type="pres">
      <dgm:prSet presAssocID="{BE0944A7-7143-471A-B518-8C2B0627DC07}" presName="parentLin" presStyleCnt="0"/>
      <dgm:spPr/>
    </dgm:pt>
    <dgm:pt modelId="{9C67733F-B938-44F9-9989-294D68374158}" type="pres">
      <dgm:prSet presAssocID="{BE0944A7-7143-471A-B518-8C2B0627DC07}" presName="parentLeftMargin" presStyleLbl="node1" presStyleIdx="0" presStyleCnt="1"/>
      <dgm:spPr/>
      <dgm:t>
        <a:bodyPr/>
        <a:lstStyle/>
        <a:p>
          <a:endParaRPr lang="en-US"/>
        </a:p>
      </dgm:t>
    </dgm:pt>
    <dgm:pt modelId="{8039F4FD-562F-4FFA-A0C4-B82193565EA0}" type="pres">
      <dgm:prSet presAssocID="{BE0944A7-7143-471A-B518-8C2B0627DC07}" presName="parentText" presStyleLbl="node1" presStyleIdx="0" presStyleCnt="1" custScaleX="115335" custScaleY="827389" custLinFactY="200000" custLinFactNeighborX="-89384" custLinFactNeighborY="223971">
        <dgm:presLayoutVars>
          <dgm:chMax val="0"/>
          <dgm:bulletEnabled val="1"/>
        </dgm:presLayoutVars>
      </dgm:prSet>
      <dgm:spPr/>
      <dgm:t>
        <a:bodyPr/>
        <a:lstStyle/>
        <a:p>
          <a:endParaRPr lang="en-US"/>
        </a:p>
      </dgm:t>
    </dgm:pt>
    <dgm:pt modelId="{0A809AEB-6CC0-426A-9A0D-159ACDE039A5}" type="pres">
      <dgm:prSet presAssocID="{BE0944A7-7143-471A-B518-8C2B0627DC07}" presName="negativeSpace" presStyleCnt="0"/>
      <dgm:spPr/>
    </dgm:pt>
    <dgm:pt modelId="{AE37DEBF-CE77-4527-A7F4-28EE53D5969C}" type="pres">
      <dgm:prSet presAssocID="{BE0944A7-7143-471A-B518-8C2B0627DC07}" presName="childText" presStyleLbl="conFgAcc1" presStyleIdx="0" presStyleCnt="1" custScaleX="99329" custScaleY="174697" custLinFactY="-1543" custLinFactNeighborX="977" custLinFactNeighborY="-100000">
        <dgm:presLayoutVars>
          <dgm:bulletEnabled val="1"/>
        </dgm:presLayoutVars>
      </dgm:prSet>
      <dgm:spPr/>
      <dgm:t>
        <a:bodyPr/>
        <a:lstStyle/>
        <a:p>
          <a:endParaRPr lang="en-US"/>
        </a:p>
      </dgm:t>
    </dgm:pt>
  </dgm:ptLst>
  <dgm:cxnLst>
    <dgm:cxn modelId="{B98AD405-3C40-47F3-8E6B-BC5A5FAA1F9D}" type="presOf" srcId="{5B5083DA-4ED4-4942-8D20-666F7347D364}" destId="{AE37DEBF-CE77-4527-A7F4-28EE53D5969C}" srcOrd="0" destOrd="0" presId="urn:microsoft.com/office/officeart/2005/8/layout/list1"/>
    <dgm:cxn modelId="{71FA4775-2378-4AF3-9856-C71F6365B187}" srcId="{BE0944A7-7143-471A-B518-8C2B0627DC07}" destId="{A75DFF44-5C2D-49F4-9179-1A1C32132C0A}" srcOrd="3" destOrd="0" parTransId="{F3ACB4EC-8433-48C8-B684-28F56F95DDDD}" sibTransId="{24A55F17-2371-491B-8A0E-40BF75ED5058}"/>
    <dgm:cxn modelId="{461E23EE-9218-42E5-80FA-E5CFB7B208AB}" srcId="{DB367441-60A8-4660-9ED2-5D2DA323C550}" destId="{BE0944A7-7143-471A-B518-8C2B0627DC07}" srcOrd="0" destOrd="0" parTransId="{1DBCF84A-6078-46B1-9AF6-4788CF1DEE58}" sibTransId="{2F74E2EA-2C22-4EB7-A236-EC083E67B572}"/>
    <dgm:cxn modelId="{3FA35988-29AF-4A19-AB7B-E8414D2DA466}" srcId="{BE0944A7-7143-471A-B518-8C2B0627DC07}" destId="{5B5083DA-4ED4-4942-8D20-666F7347D364}" srcOrd="0" destOrd="0" parTransId="{08CD6724-832D-4E69-9F12-FEB893FE8A01}" sibTransId="{7E812E35-56B8-47FC-B00D-54CAB39B39D8}"/>
    <dgm:cxn modelId="{58255612-C470-42F5-91B4-909E525B8428}" type="presOf" srcId="{A75DFF44-5C2D-49F4-9179-1A1C32132C0A}" destId="{AE37DEBF-CE77-4527-A7F4-28EE53D5969C}" srcOrd="0" destOrd="3" presId="urn:microsoft.com/office/officeart/2005/8/layout/list1"/>
    <dgm:cxn modelId="{A787A509-318C-42C3-AD97-44154A53CF8C}" srcId="{BE0944A7-7143-471A-B518-8C2B0627DC07}" destId="{D751C94D-91F8-4019-AC38-79544378C7F8}" srcOrd="1" destOrd="0" parTransId="{02AA3CC7-5E3F-4FFE-A99D-2A77699AA033}" sibTransId="{21601DA6-EC83-4E3A-83A1-5BB45054249D}"/>
    <dgm:cxn modelId="{FCE71642-5AE6-4E0B-B063-722AD05C1315}" type="presOf" srcId="{D7EDD46B-07D6-41E0-B050-CB9713D1EBC5}" destId="{AE37DEBF-CE77-4527-A7F4-28EE53D5969C}" srcOrd="0" destOrd="2" presId="urn:microsoft.com/office/officeart/2005/8/layout/list1"/>
    <dgm:cxn modelId="{EB18FE84-254E-4A07-8B12-CEB38B14B3A5}" type="presOf" srcId="{BE0944A7-7143-471A-B518-8C2B0627DC07}" destId="{9C67733F-B938-44F9-9989-294D68374158}" srcOrd="0" destOrd="0" presId="urn:microsoft.com/office/officeart/2005/8/layout/list1"/>
    <dgm:cxn modelId="{A6591E51-4FE8-47DD-86E2-7CF223F77361}" type="presOf" srcId="{D751C94D-91F8-4019-AC38-79544378C7F8}" destId="{AE37DEBF-CE77-4527-A7F4-28EE53D5969C}" srcOrd="0" destOrd="1" presId="urn:microsoft.com/office/officeart/2005/8/layout/list1"/>
    <dgm:cxn modelId="{2D53CBF0-7957-4A1F-AE1F-BB909B28CD34}" type="presOf" srcId="{BE0944A7-7143-471A-B518-8C2B0627DC07}" destId="{8039F4FD-562F-4FFA-A0C4-B82193565EA0}" srcOrd="1" destOrd="0" presId="urn:microsoft.com/office/officeart/2005/8/layout/list1"/>
    <dgm:cxn modelId="{0E74AD95-4A63-428A-9B09-6BE70E47AE5E}" type="presOf" srcId="{DB367441-60A8-4660-9ED2-5D2DA323C550}" destId="{77FAB121-9001-4483-9D11-0C23DD64F29E}" srcOrd="0" destOrd="0" presId="urn:microsoft.com/office/officeart/2005/8/layout/list1"/>
    <dgm:cxn modelId="{FC836A83-6DD7-428E-8A43-4F58DD60631F}" srcId="{BE0944A7-7143-471A-B518-8C2B0627DC07}" destId="{D7EDD46B-07D6-41E0-B050-CB9713D1EBC5}" srcOrd="2" destOrd="0" parTransId="{E673680A-BC3E-41C7-8BE8-8130F5644801}" sibTransId="{5EFE74C8-3CBE-4A7C-9F9F-00613B4EFA52}"/>
    <dgm:cxn modelId="{78263B8B-0D77-481F-8350-527E43773EE1}" type="presParOf" srcId="{77FAB121-9001-4483-9D11-0C23DD64F29E}" destId="{0A6E442B-31F3-4B7A-B806-B128EE85830A}" srcOrd="0" destOrd="0" presId="urn:microsoft.com/office/officeart/2005/8/layout/list1"/>
    <dgm:cxn modelId="{9BF52D82-427A-4496-9B4B-48B2B9453CDA}" type="presParOf" srcId="{0A6E442B-31F3-4B7A-B806-B128EE85830A}" destId="{9C67733F-B938-44F9-9989-294D68374158}" srcOrd="0" destOrd="0" presId="urn:microsoft.com/office/officeart/2005/8/layout/list1"/>
    <dgm:cxn modelId="{04C2A485-F166-476B-9CAA-2100918C61C8}" type="presParOf" srcId="{0A6E442B-31F3-4B7A-B806-B128EE85830A}" destId="{8039F4FD-562F-4FFA-A0C4-B82193565EA0}" srcOrd="1" destOrd="0" presId="urn:microsoft.com/office/officeart/2005/8/layout/list1"/>
    <dgm:cxn modelId="{B9089FB3-12C1-44FD-A7D8-D2850E2A48F7}" type="presParOf" srcId="{77FAB121-9001-4483-9D11-0C23DD64F29E}" destId="{0A809AEB-6CC0-426A-9A0D-159ACDE039A5}" srcOrd="1" destOrd="0" presId="urn:microsoft.com/office/officeart/2005/8/layout/list1"/>
    <dgm:cxn modelId="{05C0AF85-6E88-4B5E-B346-224F5CE039AB}" type="presParOf" srcId="{77FAB121-9001-4483-9D11-0C23DD64F29E}" destId="{AE37DEBF-CE77-4527-A7F4-28EE53D5969C}"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DB367441-60A8-4660-9ED2-5D2DA323C55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BE0944A7-7143-471A-B518-8C2B0627DC07}">
      <dgm:prSet phldrT="[Text]" custT="1"/>
      <dgm:spPr>
        <a:solidFill>
          <a:schemeClr val="accent2">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sz="2400" dirty="0">
              <a:solidFill>
                <a:schemeClr val="tx1"/>
              </a:solidFill>
              <a:latin typeface="Arial" panose="020B0604020202020204" pitchFamily="34" charset="0"/>
              <a:cs typeface="Arial" panose="020B0604020202020204" pitchFamily="34" charset="0"/>
            </a:rPr>
            <a:t>Involve teams in communicating their findings</a:t>
          </a:r>
        </a:p>
      </dgm:t>
    </dgm:pt>
    <dgm:pt modelId="{1DBCF84A-6078-46B1-9AF6-4788CF1DEE58}" type="parTrans" cxnId="{461E23EE-9218-42E5-80FA-E5CFB7B208AB}">
      <dgm:prSet/>
      <dgm:spPr/>
      <dgm:t>
        <a:bodyPr/>
        <a:lstStyle/>
        <a:p>
          <a:endParaRPr lang="en-US"/>
        </a:p>
      </dgm:t>
    </dgm:pt>
    <dgm:pt modelId="{2F74E2EA-2C22-4EB7-A236-EC083E67B572}" type="sibTrans" cxnId="{461E23EE-9218-42E5-80FA-E5CFB7B208AB}">
      <dgm:prSet/>
      <dgm:spPr/>
      <dgm:t>
        <a:bodyPr/>
        <a:lstStyle/>
        <a:p>
          <a:endParaRPr lang="en-US"/>
        </a:p>
      </dgm:t>
    </dgm:pt>
    <dgm:pt modelId="{D751C94D-91F8-4019-AC38-79544378C7F8}">
      <dgm:prSet custT="1"/>
      <dgm:spPr>
        <a:solidFill>
          <a:schemeClr val="bg1">
            <a:alpha val="90000"/>
          </a:schemeClr>
        </a:solidFill>
        <a:ln>
          <a:noFill/>
        </a:ln>
        <a:effectLst/>
        <a:scene3d>
          <a:camera prst="orthographicFront"/>
          <a:lightRig rig="threePt" dir="t"/>
        </a:scene3d>
        <a:sp3d>
          <a:bevelT/>
        </a:sp3d>
      </dgm:spPr>
      <dgm:t>
        <a:bodyPr/>
        <a:lstStyle/>
        <a:p>
          <a:pPr algn="just"/>
          <a:r>
            <a:rPr lang="en-US" sz="2800" dirty="0">
              <a:latin typeface="Arial" panose="020B0604020202020204" pitchFamily="34" charset="0"/>
              <a:cs typeface="Arial" panose="020B0604020202020204" pitchFamily="34" charset="0"/>
            </a:rPr>
            <a:t>Encourage teams to display their data and facilitate a collective decision-making </a:t>
          </a:r>
          <a:r>
            <a:rPr lang="en-US" sz="2800" dirty="0">
              <a:solidFill>
                <a:schemeClr val="tx1"/>
              </a:solidFill>
              <a:latin typeface="Arial" panose="020B0604020202020204" pitchFamily="34" charset="0"/>
              <a:cs typeface="Arial" panose="020B0604020202020204" pitchFamily="34" charset="0"/>
            </a:rPr>
            <a:t>process within the class to determine which bridge prototype is most effective and why.</a:t>
          </a:r>
        </a:p>
      </dgm:t>
    </dgm:pt>
    <dgm:pt modelId="{02AA3CC7-5E3F-4FFE-A99D-2A77699AA033}" type="parTrans" cxnId="{A787A509-318C-42C3-AD97-44154A53CF8C}">
      <dgm:prSet/>
      <dgm:spPr/>
      <dgm:t>
        <a:bodyPr/>
        <a:lstStyle/>
        <a:p>
          <a:endParaRPr lang="en-US"/>
        </a:p>
      </dgm:t>
    </dgm:pt>
    <dgm:pt modelId="{21601DA6-EC83-4E3A-83A1-5BB45054249D}" type="sibTrans" cxnId="{A787A509-318C-42C3-AD97-44154A53CF8C}">
      <dgm:prSet/>
      <dgm:spPr/>
      <dgm:t>
        <a:bodyPr/>
        <a:lstStyle/>
        <a:p>
          <a:endParaRPr lang="en-US"/>
        </a:p>
      </dgm:t>
    </dgm:pt>
    <dgm:pt modelId="{77FAB121-9001-4483-9D11-0C23DD64F29E}" type="pres">
      <dgm:prSet presAssocID="{DB367441-60A8-4660-9ED2-5D2DA323C550}" presName="linear" presStyleCnt="0">
        <dgm:presLayoutVars>
          <dgm:dir/>
          <dgm:animLvl val="lvl"/>
          <dgm:resizeHandles val="exact"/>
        </dgm:presLayoutVars>
      </dgm:prSet>
      <dgm:spPr/>
      <dgm:t>
        <a:bodyPr/>
        <a:lstStyle/>
        <a:p>
          <a:endParaRPr lang="en-US"/>
        </a:p>
      </dgm:t>
    </dgm:pt>
    <dgm:pt modelId="{0A6E442B-31F3-4B7A-B806-B128EE85830A}" type="pres">
      <dgm:prSet presAssocID="{BE0944A7-7143-471A-B518-8C2B0627DC07}" presName="parentLin" presStyleCnt="0"/>
      <dgm:spPr/>
    </dgm:pt>
    <dgm:pt modelId="{9C67733F-B938-44F9-9989-294D68374158}" type="pres">
      <dgm:prSet presAssocID="{BE0944A7-7143-471A-B518-8C2B0627DC07}" presName="parentLeftMargin" presStyleLbl="node1" presStyleIdx="0" presStyleCnt="1"/>
      <dgm:spPr/>
      <dgm:t>
        <a:bodyPr/>
        <a:lstStyle/>
        <a:p>
          <a:endParaRPr lang="en-US"/>
        </a:p>
      </dgm:t>
    </dgm:pt>
    <dgm:pt modelId="{8039F4FD-562F-4FFA-A0C4-B82193565EA0}" type="pres">
      <dgm:prSet presAssocID="{BE0944A7-7143-471A-B518-8C2B0627DC07}" presName="parentText" presStyleLbl="node1" presStyleIdx="0" presStyleCnt="1" custScaleX="120596" custScaleY="43531" custLinFactNeighborX="-76047" custLinFactNeighborY="-16202">
        <dgm:presLayoutVars>
          <dgm:chMax val="0"/>
          <dgm:bulletEnabled val="1"/>
        </dgm:presLayoutVars>
      </dgm:prSet>
      <dgm:spPr/>
      <dgm:t>
        <a:bodyPr/>
        <a:lstStyle/>
        <a:p>
          <a:endParaRPr lang="en-US"/>
        </a:p>
      </dgm:t>
    </dgm:pt>
    <dgm:pt modelId="{0A809AEB-6CC0-426A-9A0D-159ACDE039A5}" type="pres">
      <dgm:prSet presAssocID="{BE0944A7-7143-471A-B518-8C2B0627DC07}" presName="negativeSpace" presStyleCnt="0"/>
      <dgm:spPr/>
    </dgm:pt>
    <dgm:pt modelId="{AE37DEBF-CE77-4527-A7F4-28EE53D5969C}" type="pres">
      <dgm:prSet presAssocID="{BE0944A7-7143-471A-B518-8C2B0627DC07}" presName="childText" presStyleLbl="conFgAcc1" presStyleIdx="0" presStyleCnt="1" custScaleX="86732" custScaleY="137927" custLinFactNeighborX="958" custLinFactNeighborY="28930">
        <dgm:presLayoutVars>
          <dgm:bulletEnabled val="1"/>
        </dgm:presLayoutVars>
      </dgm:prSet>
      <dgm:spPr/>
      <dgm:t>
        <a:bodyPr/>
        <a:lstStyle/>
        <a:p>
          <a:endParaRPr lang="en-US"/>
        </a:p>
      </dgm:t>
    </dgm:pt>
  </dgm:ptLst>
  <dgm:cxnLst>
    <dgm:cxn modelId="{A787A509-318C-42C3-AD97-44154A53CF8C}" srcId="{BE0944A7-7143-471A-B518-8C2B0627DC07}" destId="{D751C94D-91F8-4019-AC38-79544378C7F8}" srcOrd="0" destOrd="0" parTransId="{02AA3CC7-5E3F-4FFE-A99D-2A77699AA033}" sibTransId="{21601DA6-EC83-4E3A-83A1-5BB45054249D}"/>
    <dgm:cxn modelId="{0E74AD95-4A63-428A-9B09-6BE70E47AE5E}" type="presOf" srcId="{DB367441-60A8-4660-9ED2-5D2DA323C550}" destId="{77FAB121-9001-4483-9D11-0C23DD64F29E}" srcOrd="0" destOrd="0" presId="urn:microsoft.com/office/officeart/2005/8/layout/list1"/>
    <dgm:cxn modelId="{EB18FE84-254E-4A07-8B12-CEB38B14B3A5}" type="presOf" srcId="{BE0944A7-7143-471A-B518-8C2B0627DC07}" destId="{9C67733F-B938-44F9-9989-294D68374158}" srcOrd="0" destOrd="0" presId="urn:microsoft.com/office/officeart/2005/8/layout/list1"/>
    <dgm:cxn modelId="{2D53CBF0-7957-4A1F-AE1F-BB909B28CD34}" type="presOf" srcId="{BE0944A7-7143-471A-B518-8C2B0627DC07}" destId="{8039F4FD-562F-4FFA-A0C4-B82193565EA0}" srcOrd="1" destOrd="0" presId="urn:microsoft.com/office/officeart/2005/8/layout/list1"/>
    <dgm:cxn modelId="{461E23EE-9218-42E5-80FA-E5CFB7B208AB}" srcId="{DB367441-60A8-4660-9ED2-5D2DA323C550}" destId="{BE0944A7-7143-471A-B518-8C2B0627DC07}" srcOrd="0" destOrd="0" parTransId="{1DBCF84A-6078-46B1-9AF6-4788CF1DEE58}" sibTransId="{2F74E2EA-2C22-4EB7-A236-EC083E67B572}"/>
    <dgm:cxn modelId="{A6591E51-4FE8-47DD-86E2-7CF223F77361}" type="presOf" srcId="{D751C94D-91F8-4019-AC38-79544378C7F8}" destId="{AE37DEBF-CE77-4527-A7F4-28EE53D5969C}" srcOrd="0" destOrd="0" presId="urn:microsoft.com/office/officeart/2005/8/layout/list1"/>
    <dgm:cxn modelId="{78263B8B-0D77-481F-8350-527E43773EE1}" type="presParOf" srcId="{77FAB121-9001-4483-9D11-0C23DD64F29E}" destId="{0A6E442B-31F3-4B7A-B806-B128EE85830A}" srcOrd="0" destOrd="0" presId="urn:microsoft.com/office/officeart/2005/8/layout/list1"/>
    <dgm:cxn modelId="{9BF52D82-427A-4496-9B4B-48B2B9453CDA}" type="presParOf" srcId="{0A6E442B-31F3-4B7A-B806-B128EE85830A}" destId="{9C67733F-B938-44F9-9989-294D68374158}" srcOrd="0" destOrd="0" presId="urn:microsoft.com/office/officeart/2005/8/layout/list1"/>
    <dgm:cxn modelId="{04C2A485-F166-476B-9CAA-2100918C61C8}" type="presParOf" srcId="{0A6E442B-31F3-4B7A-B806-B128EE85830A}" destId="{8039F4FD-562F-4FFA-A0C4-B82193565EA0}" srcOrd="1" destOrd="0" presId="urn:microsoft.com/office/officeart/2005/8/layout/list1"/>
    <dgm:cxn modelId="{B9089FB3-12C1-44FD-A7D8-D2850E2A48F7}" type="presParOf" srcId="{77FAB121-9001-4483-9D11-0C23DD64F29E}" destId="{0A809AEB-6CC0-426A-9A0D-159ACDE039A5}" srcOrd="1" destOrd="0" presId="urn:microsoft.com/office/officeart/2005/8/layout/list1"/>
    <dgm:cxn modelId="{05C0AF85-6E88-4B5E-B346-224F5CE039AB}" type="presParOf" srcId="{77FAB121-9001-4483-9D11-0C23DD64F29E}" destId="{AE37DEBF-CE77-4527-A7F4-28EE53D5969C}"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DB367441-60A8-4660-9ED2-5D2DA323C55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BE0944A7-7143-471A-B518-8C2B0627DC07}">
      <dgm:prSet phldrT="[Text]" custT="1"/>
      <dgm:spPr>
        <a:solidFill>
          <a:srgbClr val="CFAFE7"/>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sz="2800" dirty="0">
              <a:solidFill>
                <a:schemeClr val="tx1"/>
              </a:solidFill>
              <a:latin typeface="Arial" panose="020B0604020202020204" pitchFamily="34" charset="0"/>
              <a:cs typeface="Arial" panose="020B0604020202020204" pitchFamily="34" charset="0"/>
            </a:rPr>
            <a:t>Redesign if there is time</a:t>
          </a:r>
        </a:p>
      </dgm:t>
    </dgm:pt>
    <dgm:pt modelId="{1DBCF84A-6078-46B1-9AF6-4788CF1DEE58}" type="parTrans" cxnId="{461E23EE-9218-42E5-80FA-E5CFB7B208AB}">
      <dgm:prSet/>
      <dgm:spPr/>
      <dgm:t>
        <a:bodyPr/>
        <a:lstStyle/>
        <a:p>
          <a:endParaRPr lang="en-US"/>
        </a:p>
      </dgm:t>
    </dgm:pt>
    <dgm:pt modelId="{2F74E2EA-2C22-4EB7-A236-EC083E67B572}" type="sibTrans" cxnId="{461E23EE-9218-42E5-80FA-E5CFB7B208AB}">
      <dgm:prSet/>
      <dgm:spPr/>
      <dgm:t>
        <a:bodyPr/>
        <a:lstStyle/>
        <a:p>
          <a:endParaRPr lang="en-US"/>
        </a:p>
      </dgm:t>
    </dgm:pt>
    <dgm:pt modelId="{D751C94D-91F8-4019-AC38-79544378C7F8}">
      <dgm:prSet custT="1"/>
      <dgm:spPr>
        <a:solidFill>
          <a:schemeClr val="bg1">
            <a:alpha val="90000"/>
          </a:schemeClr>
        </a:solidFill>
        <a:ln>
          <a:noFill/>
        </a:ln>
        <a:effectLst/>
        <a:scene3d>
          <a:camera prst="orthographicFront"/>
          <a:lightRig rig="threePt" dir="t"/>
        </a:scene3d>
        <a:sp3d>
          <a:bevelT/>
        </a:sp3d>
      </dgm:spPr>
      <dgm:t>
        <a:bodyPr/>
        <a:lstStyle/>
        <a:p>
          <a:pPr algn="just"/>
          <a:r>
            <a:rPr lang="en-US" sz="2400" dirty="0">
              <a:latin typeface="Arial" panose="020B0604020202020204" pitchFamily="34" charset="0"/>
              <a:cs typeface="Arial" panose="020B0604020202020204" pitchFamily="34" charset="0"/>
            </a:rPr>
            <a:t>Groups exchanged ideas, results and learned from one another weak and strong points. </a:t>
          </a:r>
        </a:p>
      </dgm:t>
    </dgm:pt>
    <dgm:pt modelId="{02AA3CC7-5E3F-4FFE-A99D-2A77699AA033}" type="parTrans" cxnId="{A787A509-318C-42C3-AD97-44154A53CF8C}">
      <dgm:prSet/>
      <dgm:spPr/>
      <dgm:t>
        <a:bodyPr/>
        <a:lstStyle/>
        <a:p>
          <a:endParaRPr lang="en-US"/>
        </a:p>
      </dgm:t>
    </dgm:pt>
    <dgm:pt modelId="{21601DA6-EC83-4E3A-83A1-5BB45054249D}" type="sibTrans" cxnId="{A787A509-318C-42C3-AD97-44154A53CF8C}">
      <dgm:prSet/>
      <dgm:spPr/>
      <dgm:t>
        <a:bodyPr/>
        <a:lstStyle/>
        <a:p>
          <a:endParaRPr lang="en-US"/>
        </a:p>
      </dgm:t>
    </dgm:pt>
    <dgm:pt modelId="{D3F397A0-3368-4034-AD4F-BF12EBDF611C}">
      <dgm:prSet custT="1"/>
      <dgm:spPr>
        <a:solidFill>
          <a:schemeClr val="bg1">
            <a:alpha val="90000"/>
          </a:schemeClr>
        </a:solidFill>
        <a:ln>
          <a:noFill/>
        </a:ln>
        <a:effectLst/>
        <a:scene3d>
          <a:camera prst="orthographicFront"/>
          <a:lightRig rig="threePt" dir="t"/>
        </a:scene3d>
        <a:sp3d>
          <a:bevelT/>
        </a:sp3d>
      </dgm:spPr>
      <dgm:t>
        <a:bodyPr/>
        <a:lstStyle/>
        <a:p>
          <a:pPr algn="just"/>
          <a:r>
            <a:rPr lang="en-US" sz="2400" dirty="0">
              <a:latin typeface="Arial" panose="020B0604020202020204" pitchFamily="34" charset="0"/>
              <a:cs typeface="Arial" panose="020B0604020202020204" pitchFamily="34" charset="0"/>
            </a:rPr>
            <a:t>They have the chance to redesign the model and improve its performance.</a:t>
          </a:r>
        </a:p>
      </dgm:t>
    </dgm:pt>
    <dgm:pt modelId="{E520C3AC-9A7C-46FA-B50B-D05AE23B7A3F}" type="parTrans" cxnId="{200EBAEC-BE4A-4448-A3C2-46747443A5B6}">
      <dgm:prSet/>
      <dgm:spPr/>
      <dgm:t>
        <a:bodyPr/>
        <a:lstStyle/>
        <a:p>
          <a:endParaRPr lang="en-CY"/>
        </a:p>
      </dgm:t>
    </dgm:pt>
    <dgm:pt modelId="{B5FBB1B4-9D32-4704-B6CC-9EEB36C656B8}" type="sibTrans" cxnId="{200EBAEC-BE4A-4448-A3C2-46747443A5B6}">
      <dgm:prSet/>
      <dgm:spPr/>
      <dgm:t>
        <a:bodyPr/>
        <a:lstStyle/>
        <a:p>
          <a:endParaRPr lang="en-CY"/>
        </a:p>
      </dgm:t>
    </dgm:pt>
    <dgm:pt modelId="{927FF270-6C30-4250-AC76-B18DD02538BA}">
      <dgm:prSet custT="1"/>
      <dgm:spPr>
        <a:solidFill>
          <a:schemeClr val="bg1">
            <a:alpha val="90000"/>
          </a:schemeClr>
        </a:solidFill>
        <a:ln>
          <a:noFill/>
        </a:ln>
        <a:effectLst/>
        <a:scene3d>
          <a:camera prst="orthographicFront"/>
          <a:lightRig rig="threePt" dir="t"/>
        </a:scene3d>
        <a:sp3d>
          <a:bevelT/>
        </a:sp3d>
      </dgm:spPr>
      <dgm:t>
        <a:bodyPr/>
        <a:lstStyle/>
        <a:p>
          <a:pPr algn="just"/>
          <a:endParaRPr lang="en-US" sz="2400" dirty="0">
            <a:latin typeface="Arial" panose="020B0604020202020204" pitchFamily="34" charset="0"/>
            <a:cs typeface="Arial" panose="020B0604020202020204" pitchFamily="34" charset="0"/>
          </a:endParaRPr>
        </a:p>
      </dgm:t>
    </dgm:pt>
    <dgm:pt modelId="{25B73D83-A6BA-42BB-B574-42A1DAA3E977}" type="parTrans" cxnId="{E2AC3B91-96F8-40AB-B64B-581CB3A2051C}">
      <dgm:prSet/>
      <dgm:spPr/>
      <dgm:t>
        <a:bodyPr/>
        <a:lstStyle/>
        <a:p>
          <a:endParaRPr lang="en-US"/>
        </a:p>
      </dgm:t>
    </dgm:pt>
    <dgm:pt modelId="{54313599-BB3A-452F-A091-3C69F1D6A741}" type="sibTrans" cxnId="{E2AC3B91-96F8-40AB-B64B-581CB3A2051C}">
      <dgm:prSet/>
      <dgm:spPr/>
      <dgm:t>
        <a:bodyPr/>
        <a:lstStyle/>
        <a:p>
          <a:endParaRPr lang="en-US"/>
        </a:p>
      </dgm:t>
    </dgm:pt>
    <dgm:pt modelId="{77FAB121-9001-4483-9D11-0C23DD64F29E}" type="pres">
      <dgm:prSet presAssocID="{DB367441-60A8-4660-9ED2-5D2DA323C550}" presName="linear" presStyleCnt="0">
        <dgm:presLayoutVars>
          <dgm:dir/>
          <dgm:animLvl val="lvl"/>
          <dgm:resizeHandles val="exact"/>
        </dgm:presLayoutVars>
      </dgm:prSet>
      <dgm:spPr/>
      <dgm:t>
        <a:bodyPr/>
        <a:lstStyle/>
        <a:p>
          <a:endParaRPr lang="en-US"/>
        </a:p>
      </dgm:t>
    </dgm:pt>
    <dgm:pt modelId="{0A6E442B-31F3-4B7A-B806-B128EE85830A}" type="pres">
      <dgm:prSet presAssocID="{BE0944A7-7143-471A-B518-8C2B0627DC07}" presName="parentLin" presStyleCnt="0"/>
      <dgm:spPr/>
    </dgm:pt>
    <dgm:pt modelId="{9C67733F-B938-44F9-9989-294D68374158}" type="pres">
      <dgm:prSet presAssocID="{BE0944A7-7143-471A-B518-8C2B0627DC07}" presName="parentLeftMargin" presStyleLbl="node1" presStyleIdx="0" presStyleCnt="1"/>
      <dgm:spPr/>
      <dgm:t>
        <a:bodyPr/>
        <a:lstStyle/>
        <a:p>
          <a:endParaRPr lang="en-US"/>
        </a:p>
      </dgm:t>
    </dgm:pt>
    <dgm:pt modelId="{8039F4FD-562F-4FFA-A0C4-B82193565EA0}" type="pres">
      <dgm:prSet presAssocID="{BE0944A7-7143-471A-B518-8C2B0627DC07}" presName="parentText" presStyleLbl="node1" presStyleIdx="0" presStyleCnt="1" custScaleX="94809" custScaleY="39639" custLinFactNeighborX="-57636" custLinFactNeighborY="24632">
        <dgm:presLayoutVars>
          <dgm:chMax val="0"/>
          <dgm:bulletEnabled val="1"/>
        </dgm:presLayoutVars>
      </dgm:prSet>
      <dgm:spPr/>
      <dgm:t>
        <a:bodyPr/>
        <a:lstStyle/>
        <a:p>
          <a:endParaRPr lang="en-US"/>
        </a:p>
      </dgm:t>
    </dgm:pt>
    <dgm:pt modelId="{0A809AEB-6CC0-426A-9A0D-159ACDE039A5}" type="pres">
      <dgm:prSet presAssocID="{BE0944A7-7143-471A-B518-8C2B0627DC07}" presName="negativeSpace" presStyleCnt="0"/>
      <dgm:spPr/>
    </dgm:pt>
    <dgm:pt modelId="{AE37DEBF-CE77-4527-A7F4-28EE53D5969C}" type="pres">
      <dgm:prSet presAssocID="{BE0944A7-7143-471A-B518-8C2B0627DC07}" presName="childText" presStyleLbl="conFgAcc1" presStyleIdx="0" presStyleCnt="1" custScaleX="97799" custScaleY="119492" custLinFactY="3544" custLinFactNeighborX="2139" custLinFactNeighborY="100000">
        <dgm:presLayoutVars>
          <dgm:bulletEnabled val="1"/>
        </dgm:presLayoutVars>
      </dgm:prSet>
      <dgm:spPr/>
      <dgm:t>
        <a:bodyPr/>
        <a:lstStyle/>
        <a:p>
          <a:endParaRPr lang="en-US"/>
        </a:p>
      </dgm:t>
    </dgm:pt>
  </dgm:ptLst>
  <dgm:cxnLst>
    <dgm:cxn modelId="{A787A509-318C-42C3-AD97-44154A53CF8C}" srcId="{BE0944A7-7143-471A-B518-8C2B0627DC07}" destId="{D751C94D-91F8-4019-AC38-79544378C7F8}" srcOrd="0" destOrd="0" parTransId="{02AA3CC7-5E3F-4FFE-A99D-2A77699AA033}" sibTransId="{21601DA6-EC83-4E3A-83A1-5BB45054249D}"/>
    <dgm:cxn modelId="{200EBAEC-BE4A-4448-A3C2-46747443A5B6}" srcId="{BE0944A7-7143-471A-B518-8C2B0627DC07}" destId="{D3F397A0-3368-4034-AD4F-BF12EBDF611C}" srcOrd="2" destOrd="0" parTransId="{E520C3AC-9A7C-46FA-B50B-D05AE23B7A3F}" sibTransId="{B5FBB1B4-9D32-4704-B6CC-9EEB36C656B8}"/>
    <dgm:cxn modelId="{842F502F-70FA-4EA5-A675-25B6C5713C82}" type="presOf" srcId="{927FF270-6C30-4250-AC76-B18DD02538BA}" destId="{AE37DEBF-CE77-4527-A7F4-28EE53D5969C}" srcOrd="0" destOrd="1" presId="urn:microsoft.com/office/officeart/2005/8/layout/list1"/>
    <dgm:cxn modelId="{2D53CBF0-7957-4A1F-AE1F-BB909B28CD34}" type="presOf" srcId="{BE0944A7-7143-471A-B518-8C2B0627DC07}" destId="{8039F4FD-562F-4FFA-A0C4-B82193565EA0}" srcOrd="1" destOrd="0" presId="urn:microsoft.com/office/officeart/2005/8/layout/list1"/>
    <dgm:cxn modelId="{E2AC3B91-96F8-40AB-B64B-581CB3A2051C}" srcId="{BE0944A7-7143-471A-B518-8C2B0627DC07}" destId="{927FF270-6C30-4250-AC76-B18DD02538BA}" srcOrd="1" destOrd="0" parTransId="{25B73D83-A6BA-42BB-B574-42A1DAA3E977}" sibTransId="{54313599-BB3A-452F-A091-3C69F1D6A741}"/>
    <dgm:cxn modelId="{0E74AD95-4A63-428A-9B09-6BE70E47AE5E}" type="presOf" srcId="{DB367441-60A8-4660-9ED2-5D2DA323C550}" destId="{77FAB121-9001-4483-9D11-0C23DD64F29E}" srcOrd="0" destOrd="0" presId="urn:microsoft.com/office/officeart/2005/8/layout/list1"/>
    <dgm:cxn modelId="{461E23EE-9218-42E5-80FA-E5CFB7B208AB}" srcId="{DB367441-60A8-4660-9ED2-5D2DA323C550}" destId="{BE0944A7-7143-471A-B518-8C2B0627DC07}" srcOrd="0" destOrd="0" parTransId="{1DBCF84A-6078-46B1-9AF6-4788CF1DEE58}" sibTransId="{2F74E2EA-2C22-4EB7-A236-EC083E67B572}"/>
    <dgm:cxn modelId="{EB18FE84-254E-4A07-8B12-CEB38B14B3A5}" type="presOf" srcId="{BE0944A7-7143-471A-B518-8C2B0627DC07}" destId="{9C67733F-B938-44F9-9989-294D68374158}" srcOrd="0" destOrd="0" presId="urn:microsoft.com/office/officeart/2005/8/layout/list1"/>
    <dgm:cxn modelId="{21B08E88-DC4B-4939-8044-15D13BBCF5C3}" type="presOf" srcId="{D3F397A0-3368-4034-AD4F-BF12EBDF611C}" destId="{AE37DEBF-CE77-4527-A7F4-28EE53D5969C}" srcOrd="0" destOrd="2" presId="urn:microsoft.com/office/officeart/2005/8/layout/list1"/>
    <dgm:cxn modelId="{A6591E51-4FE8-47DD-86E2-7CF223F77361}" type="presOf" srcId="{D751C94D-91F8-4019-AC38-79544378C7F8}" destId="{AE37DEBF-CE77-4527-A7F4-28EE53D5969C}" srcOrd="0" destOrd="0" presId="urn:microsoft.com/office/officeart/2005/8/layout/list1"/>
    <dgm:cxn modelId="{78263B8B-0D77-481F-8350-527E43773EE1}" type="presParOf" srcId="{77FAB121-9001-4483-9D11-0C23DD64F29E}" destId="{0A6E442B-31F3-4B7A-B806-B128EE85830A}" srcOrd="0" destOrd="0" presId="urn:microsoft.com/office/officeart/2005/8/layout/list1"/>
    <dgm:cxn modelId="{9BF52D82-427A-4496-9B4B-48B2B9453CDA}" type="presParOf" srcId="{0A6E442B-31F3-4B7A-B806-B128EE85830A}" destId="{9C67733F-B938-44F9-9989-294D68374158}" srcOrd="0" destOrd="0" presId="urn:microsoft.com/office/officeart/2005/8/layout/list1"/>
    <dgm:cxn modelId="{04C2A485-F166-476B-9CAA-2100918C61C8}" type="presParOf" srcId="{0A6E442B-31F3-4B7A-B806-B128EE85830A}" destId="{8039F4FD-562F-4FFA-A0C4-B82193565EA0}" srcOrd="1" destOrd="0" presId="urn:microsoft.com/office/officeart/2005/8/layout/list1"/>
    <dgm:cxn modelId="{B9089FB3-12C1-44FD-A7D8-D2850E2A48F7}" type="presParOf" srcId="{77FAB121-9001-4483-9D11-0C23DD64F29E}" destId="{0A809AEB-6CC0-426A-9A0D-159ACDE039A5}" srcOrd="1" destOrd="0" presId="urn:microsoft.com/office/officeart/2005/8/layout/list1"/>
    <dgm:cxn modelId="{05C0AF85-6E88-4B5E-B346-224F5CE039AB}" type="presParOf" srcId="{77FAB121-9001-4483-9D11-0C23DD64F29E}" destId="{AE37DEBF-CE77-4527-A7F4-28EE53D5969C}"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B367441-60A8-4660-9ED2-5D2DA323C55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BE0944A7-7143-471A-B518-8C2B0627DC07}">
      <dgm:prSet phldrT="[Text]" custT="1"/>
      <dgm:spPr>
        <a:solidFill>
          <a:schemeClr val="accent4">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sz="2200" dirty="0">
              <a:solidFill>
                <a:schemeClr val="tx1"/>
              </a:solidFill>
              <a:latin typeface="Arial"/>
              <a:cs typeface="Arial"/>
            </a:rPr>
            <a:t>Increases Innovative Thinking</a:t>
          </a:r>
        </a:p>
      </dgm:t>
    </dgm:pt>
    <dgm:pt modelId="{1DBCF84A-6078-46B1-9AF6-4788CF1DEE58}" type="parTrans" cxnId="{461E23EE-9218-42E5-80FA-E5CFB7B208AB}">
      <dgm:prSet/>
      <dgm:spPr/>
      <dgm:t>
        <a:bodyPr/>
        <a:lstStyle/>
        <a:p>
          <a:endParaRPr lang="en-US"/>
        </a:p>
      </dgm:t>
    </dgm:pt>
    <dgm:pt modelId="{2F74E2EA-2C22-4EB7-A236-EC083E67B572}" type="sibTrans" cxnId="{461E23EE-9218-42E5-80FA-E5CFB7B208AB}">
      <dgm:prSet/>
      <dgm:spPr/>
      <dgm:t>
        <a:bodyPr/>
        <a:lstStyle/>
        <a:p>
          <a:endParaRPr lang="en-US"/>
        </a:p>
      </dgm:t>
    </dgm:pt>
    <dgm:pt modelId="{EB038E1F-FD2B-4B0D-9734-755A014F6DB6}">
      <dgm:prSet custT="1"/>
      <dgm:spPr>
        <a:solidFill>
          <a:srgbClr val="FDE1BB">
            <a:alpha val="90000"/>
          </a:srgbClr>
        </a:solidFill>
        <a:ln>
          <a:noFill/>
        </a:ln>
        <a:effectLst/>
        <a:scene3d>
          <a:camera prst="orthographicFront"/>
          <a:lightRig rig="threePt" dir="t"/>
        </a:scene3d>
        <a:sp3d>
          <a:bevelT/>
        </a:sp3d>
      </dgm:spPr>
      <dgm:t>
        <a:bodyPr/>
        <a:lstStyle/>
        <a:p>
          <a:pPr algn="just" rtl="0"/>
          <a:r>
            <a:rPr lang="en-US" sz="2400" b="0" i="0" dirty="0">
              <a:latin typeface="Arial"/>
              <a:cs typeface="Arial"/>
            </a:rPr>
            <a:t>Through experimentation, students learn new ways of observing, analyzing and solving complex problems. </a:t>
          </a:r>
          <a:endParaRPr lang="en-US" sz="2400" dirty="0">
            <a:latin typeface="Arial"/>
            <a:cs typeface="Arial"/>
          </a:endParaRPr>
        </a:p>
      </dgm:t>
    </dgm:pt>
    <dgm:pt modelId="{F1C2F56B-16E1-40D8-8F34-9E7C5C0402AC}" type="parTrans" cxnId="{DDD5954A-21AA-4FDF-A5D3-0E263EDFA074}">
      <dgm:prSet/>
      <dgm:spPr/>
      <dgm:t>
        <a:bodyPr/>
        <a:lstStyle/>
        <a:p>
          <a:endParaRPr lang="en-US"/>
        </a:p>
      </dgm:t>
    </dgm:pt>
    <dgm:pt modelId="{092BC8AC-FD89-43B9-9E64-F301DACC912E}" type="sibTrans" cxnId="{DDD5954A-21AA-4FDF-A5D3-0E263EDFA074}">
      <dgm:prSet/>
      <dgm:spPr/>
      <dgm:t>
        <a:bodyPr/>
        <a:lstStyle/>
        <a:p>
          <a:endParaRPr lang="en-US"/>
        </a:p>
      </dgm:t>
    </dgm:pt>
    <dgm:pt modelId="{53A3FAC5-FF19-4725-9453-C3AF96FABFCD}">
      <dgm:prSet custT="1"/>
      <dgm:spPr>
        <a:solidFill>
          <a:srgbClr val="FDE1BB">
            <a:alpha val="90000"/>
          </a:srgbClr>
        </a:solidFill>
        <a:ln>
          <a:noFill/>
        </a:ln>
        <a:effectLst/>
        <a:scene3d>
          <a:camera prst="orthographicFront"/>
          <a:lightRig rig="threePt" dir="t"/>
        </a:scene3d>
        <a:sp3d>
          <a:bevelT/>
        </a:sp3d>
      </dgm:spPr>
      <dgm:t>
        <a:bodyPr/>
        <a:lstStyle/>
        <a:p>
          <a:pPr algn="just"/>
          <a:r>
            <a:rPr lang="en-US" sz="2400" b="0" i="0" dirty="0">
              <a:latin typeface="Arial"/>
              <a:cs typeface="Arial"/>
            </a:rPr>
            <a:t>Whether it’s engineering, computer technology or basic arithmetic, students will be able to pinpoint obstacles and work through them with an “outside of the box” mindset.</a:t>
          </a:r>
          <a:endParaRPr lang="en-US" sz="2400" dirty="0">
            <a:latin typeface="Arial"/>
            <a:cs typeface="Arial"/>
          </a:endParaRPr>
        </a:p>
      </dgm:t>
    </dgm:pt>
    <dgm:pt modelId="{30A4C7FA-1349-47C4-A038-04712FD352E8}" type="parTrans" cxnId="{1B73C99E-1714-404A-864D-3E7C0CEEF5C8}">
      <dgm:prSet/>
      <dgm:spPr/>
      <dgm:t>
        <a:bodyPr/>
        <a:lstStyle/>
        <a:p>
          <a:endParaRPr lang="en-US"/>
        </a:p>
      </dgm:t>
    </dgm:pt>
    <dgm:pt modelId="{0CC3ED27-07B5-4317-8017-A06DDCF80B6E}" type="sibTrans" cxnId="{1B73C99E-1714-404A-864D-3E7C0CEEF5C8}">
      <dgm:prSet/>
      <dgm:spPr/>
      <dgm:t>
        <a:bodyPr/>
        <a:lstStyle/>
        <a:p>
          <a:endParaRPr lang="en-US"/>
        </a:p>
      </dgm:t>
    </dgm:pt>
    <dgm:pt modelId="{D3744B5C-94A2-4023-92A1-C7250B7243DF}">
      <dgm:prSet custT="1"/>
      <dgm:spPr>
        <a:solidFill>
          <a:srgbClr val="FDE1BB">
            <a:alpha val="90000"/>
          </a:srgbClr>
        </a:solidFill>
        <a:ln>
          <a:noFill/>
        </a:ln>
        <a:effectLst/>
        <a:scene3d>
          <a:camera prst="orthographicFront"/>
          <a:lightRig rig="threePt" dir="t"/>
        </a:scene3d>
        <a:sp3d>
          <a:bevelT/>
        </a:sp3d>
      </dgm:spPr>
      <dgm:t>
        <a:bodyPr/>
        <a:lstStyle/>
        <a:p>
          <a:pPr algn="ctr" rtl="0">
            <a:buNone/>
          </a:pPr>
          <a:endParaRPr lang="en-US" sz="2400" dirty="0">
            <a:latin typeface="Arial"/>
            <a:cs typeface="Arial"/>
          </a:endParaRPr>
        </a:p>
      </dgm:t>
    </dgm:pt>
    <dgm:pt modelId="{11D4F4E1-A0A6-4FE2-A05C-2339E62422AB}" type="parTrans" cxnId="{A25BD718-7B8F-4100-B8D9-8050D6658D1A}">
      <dgm:prSet/>
      <dgm:spPr/>
      <dgm:t>
        <a:bodyPr/>
        <a:lstStyle/>
        <a:p>
          <a:endParaRPr lang="en-CY"/>
        </a:p>
      </dgm:t>
    </dgm:pt>
    <dgm:pt modelId="{6A969D92-B6BA-4C22-A874-C327D65C9EC2}" type="sibTrans" cxnId="{A25BD718-7B8F-4100-B8D9-8050D6658D1A}">
      <dgm:prSet/>
      <dgm:spPr/>
      <dgm:t>
        <a:bodyPr/>
        <a:lstStyle/>
        <a:p>
          <a:endParaRPr lang="en-CY"/>
        </a:p>
      </dgm:t>
    </dgm:pt>
    <dgm:pt modelId="{D751C94D-91F8-4019-AC38-79544378C7F8}">
      <dgm:prSet custT="1"/>
      <dgm:spPr>
        <a:solidFill>
          <a:srgbClr val="FDE1BB">
            <a:alpha val="90000"/>
          </a:srgbClr>
        </a:solidFill>
        <a:ln>
          <a:noFill/>
        </a:ln>
        <a:effectLst/>
        <a:scene3d>
          <a:camera prst="orthographicFront"/>
          <a:lightRig rig="threePt" dir="t"/>
        </a:scene3d>
        <a:sp3d>
          <a:bevelT/>
        </a:sp3d>
      </dgm:spPr>
      <dgm:t>
        <a:bodyPr/>
        <a:lstStyle/>
        <a:p>
          <a:pPr algn="ctr" rtl="0">
            <a:buNone/>
          </a:pPr>
          <a:endParaRPr lang="en-US" sz="2400" b="1" dirty="0">
            <a:latin typeface="Arial"/>
            <a:cs typeface="Arial"/>
          </a:endParaRPr>
        </a:p>
      </dgm:t>
    </dgm:pt>
    <dgm:pt modelId="{21601DA6-EC83-4E3A-83A1-5BB45054249D}" type="sibTrans" cxnId="{A787A509-318C-42C3-AD97-44154A53CF8C}">
      <dgm:prSet/>
      <dgm:spPr/>
      <dgm:t>
        <a:bodyPr/>
        <a:lstStyle/>
        <a:p>
          <a:endParaRPr lang="en-US"/>
        </a:p>
      </dgm:t>
    </dgm:pt>
    <dgm:pt modelId="{02AA3CC7-5E3F-4FFE-A99D-2A77699AA033}" type="parTrans" cxnId="{A787A509-318C-42C3-AD97-44154A53CF8C}">
      <dgm:prSet/>
      <dgm:spPr/>
      <dgm:t>
        <a:bodyPr/>
        <a:lstStyle/>
        <a:p>
          <a:endParaRPr lang="en-US"/>
        </a:p>
      </dgm:t>
    </dgm:pt>
    <dgm:pt modelId="{77FAB121-9001-4483-9D11-0C23DD64F29E}" type="pres">
      <dgm:prSet presAssocID="{DB367441-60A8-4660-9ED2-5D2DA323C550}" presName="linear" presStyleCnt="0">
        <dgm:presLayoutVars>
          <dgm:dir/>
          <dgm:animLvl val="lvl"/>
          <dgm:resizeHandles val="exact"/>
        </dgm:presLayoutVars>
      </dgm:prSet>
      <dgm:spPr/>
      <dgm:t>
        <a:bodyPr/>
        <a:lstStyle/>
        <a:p>
          <a:endParaRPr lang="en-US"/>
        </a:p>
      </dgm:t>
    </dgm:pt>
    <dgm:pt modelId="{0A6E442B-31F3-4B7A-B806-B128EE85830A}" type="pres">
      <dgm:prSet presAssocID="{BE0944A7-7143-471A-B518-8C2B0627DC07}" presName="parentLin" presStyleCnt="0"/>
      <dgm:spPr/>
    </dgm:pt>
    <dgm:pt modelId="{9C67733F-B938-44F9-9989-294D68374158}" type="pres">
      <dgm:prSet presAssocID="{BE0944A7-7143-471A-B518-8C2B0627DC07}" presName="parentLeftMargin" presStyleLbl="node1" presStyleIdx="0" presStyleCnt="1"/>
      <dgm:spPr/>
      <dgm:t>
        <a:bodyPr/>
        <a:lstStyle/>
        <a:p>
          <a:endParaRPr lang="en-US"/>
        </a:p>
      </dgm:t>
    </dgm:pt>
    <dgm:pt modelId="{8039F4FD-562F-4FFA-A0C4-B82193565EA0}" type="pres">
      <dgm:prSet presAssocID="{BE0944A7-7143-471A-B518-8C2B0627DC07}" presName="parentText" presStyleLbl="node1" presStyleIdx="0" presStyleCnt="1" custScaleX="92992" custScaleY="34998" custLinFactX="-334" custLinFactNeighborX="-100000" custLinFactNeighborY="-23653">
        <dgm:presLayoutVars>
          <dgm:chMax val="0"/>
          <dgm:bulletEnabled val="1"/>
        </dgm:presLayoutVars>
      </dgm:prSet>
      <dgm:spPr/>
      <dgm:t>
        <a:bodyPr/>
        <a:lstStyle/>
        <a:p>
          <a:endParaRPr lang="en-US"/>
        </a:p>
      </dgm:t>
    </dgm:pt>
    <dgm:pt modelId="{0A809AEB-6CC0-426A-9A0D-159ACDE039A5}" type="pres">
      <dgm:prSet presAssocID="{BE0944A7-7143-471A-B518-8C2B0627DC07}" presName="negativeSpace" presStyleCnt="0"/>
      <dgm:spPr/>
    </dgm:pt>
    <dgm:pt modelId="{AE37DEBF-CE77-4527-A7F4-28EE53D5969C}" type="pres">
      <dgm:prSet presAssocID="{BE0944A7-7143-471A-B518-8C2B0627DC07}" presName="childText" presStyleLbl="conFgAcc1" presStyleIdx="0" presStyleCnt="1" custScaleY="99168" custLinFactNeighborX="-3331" custLinFactNeighborY="18399">
        <dgm:presLayoutVars>
          <dgm:bulletEnabled val="1"/>
        </dgm:presLayoutVars>
      </dgm:prSet>
      <dgm:spPr/>
      <dgm:t>
        <a:bodyPr/>
        <a:lstStyle/>
        <a:p>
          <a:endParaRPr lang="en-US"/>
        </a:p>
      </dgm:t>
    </dgm:pt>
  </dgm:ptLst>
  <dgm:cxnLst>
    <dgm:cxn modelId="{1403A490-48F2-4348-A700-BDFABD6AF911}" type="presOf" srcId="{EB038E1F-FD2B-4B0D-9734-755A014F6DB6}" destId="{AE37DEBF-CE77-4527-A7F4-28EE53D5969C}" srcOrd="0" destOrd="2" presId="urn:microsoft.com/office/officeart/2005/8/layout/list1"/>
    <dgm:cxn modelId="{461E23EE-9218-42E5-80FA-E5CFB7B208AB}" srcId="{DB367441-60A8-4660-9ED2-5D2DA323C550}" destId="{BE0944A7-7143-471A-B518-8C2B0627DC07}" srcOrd="0" destOrd="0" parTransId="{1DBCF84A-6078-46B1-9AF6-4788CF1DEE58}" sibTransId="{2F74E2EA-2C22-4EB7-A236-EC083E67B572}"/>
    <dgm:cxn modelId="{A787A509-318C-42C3-AD97-44154A53CF8C}" srcId="{BE0944A7-7143-471A-B518-8C2B0627DC07}" destId="{D751C94D-91F8-4019-AC38-79544378C7F8}" srcOrd="0" destOrd="0" parTransId="{02AA3CC7-5E3F-4FFE-A99D-2A77699AA033}" sibTransId="{21601DA6-EC83-4E3A-83A1-5BB45054249D}"/>
    <dgm:cxn modelId="{EB18FE84-254E-4A07-8B12-CEB38B14B3A5}" type="presOf" srcId="{BE0944A7-7143-471A-B518-8C2B0627DC07}" destId="{9C67733F-B938-44F9-9989-294D68374158}" srcOrd="0" destOrd="0" presId="urn:microsoft.com/office/officeart/2005/8/layout/list1"/>
    <dgm:cxn modelId="{1B73C99E-1714-404A-864D-3E7C0CEEF5C8}" srcId="{BE0944A7-7143-471A-B518-8C2B0627DC07}" destId="{53A3FAC5-FF19-4725-9453-C3AF96FABFCD}" srcOrd="3" destOrd="0" parTransId="{30A4C7FA-1349-47C4-A038-04712FD352E8}" sibTransId="{0CC3ED27-07B5-4317-8017-A06DDCF80B6E}"/>
    <dgm:cxn modelId="{1ED4CFE4-5CB7-4F2C-B1FA-BE08F844B386}" type="presOf" srcId="{D3744B5C-94A2-4023-92A1-C7250B7243DF}" destId="{AE37DEBF-CE77-4527-A7F4-28EE53D5969C}" srcOrd="0" destOrd="1" presId="urn:microsoft.com/office/officeart/2005/8/layout/list1"/>
    <dgm:cxn modelId="{1F7740AA-C7FB-4820-B067-360F73CEA6DA}" type="presOf" srcId="{53A3FAC5-FF19-4725-9453-C3AF96FABFCD}" destId="{AE37DEBF-CE77-4527-A7F4-28EE53D5969C}" srcOrd="0" destOrd="3" presId="urn:microsoft.com/office/officeart/2005/8/layout/list1"/>
    <dgm:cxn modelId="{A6591E51-4FE8-47DD-86E2-7CF223F77361}" type="presOf" srcId="{D751C94D-91F8-4019-AC38-79544378C7F8}" destId="{AE37DEBF-CE77-4527-A7F4-28EE53D5969C}" srcOrd="0" destOrd="0" presId="urn:microsoft.com/office/officeart/2005/8/layout/list1"/>
    <dgm:cxn modelId="{2D53CBF0-7957-4A1F-AE1F-BB909B28CD34}" type="presOf" srcId="{BE0944A7-7143-471A-B518-8C2B0627DC07}" destId="{8039F4FD-562F-4FFA-A0C4-B82193565EA0}" srcOrd="1" destOrd="0" presId="urn:microsoft.com/office/officeart/2005/8/layout/list1"/>
    <dgm:cxn modelId="{DDD5954A-21AA-4FDF-A5D3-0E263EDFA074}" srcId="{BE0944A7-7143-471A-B518-8C2B0627DC07}" destId="{EB038E1F-FD2B-4B0D-9734-755A014F6DB6}" srcOrd="2" destOrd="0" parTransId="{F1C2F56B-16E1-40D8-8F34-9E7C5C0402AC}" sibTransId="{092BC8AC-FD89-43B9-9E64-F301DACC912E}"/>
    <dgm:cxn modelId="{A25BD718-7B8F-4100-B8D9-8050D6658D1A}" srcId="{BE0944A7-7143-471A-B518-8C2B0627DC07}" destId="{D3744B5C-94A2-4023-92A1-C7250B7243DF}" srcOrd="1" destOrd="0" parTransId="{11D4F4E1-A0A6-4FE2-A05C-2339E62422AB}" sibTransId="{6A969D92-B6BA-4C22-A874-C327D65C9EC2}"/>
    <dgm:cxn modelId="{0E74AD95-4A63-428A-9B09-6BE70E47AE5E}" type="presOf" srcId="{DB367441-60A8-4660-9ED2-5D2DA323C550}" destId="{77FAB121-9001-4483-9D11-0C23DD64F29E}" srcOrd="0" destOrd="0" presId="urn:microsoft.com/office/officeart/2005/8/layout/list1"/>
    <dgm:cxn modelId="{78263B8B-0D77-481F-8350-527E43773EE1}" type="presParOf" srcId="{77FAB121-9001-4483-9D11-0C23DD64F29E}" destId="{0A6E442B-31F3-4B7A-B806-B128EE85830A}" srcOrd="0" destOrd="0" presId="urn:microsoft.com/office/officeart/2005/8/layout/list1"/>
    <dgm:cxn modelId="{9BF52D82-427A-4496-9B4B-48B2B9453CDA}" type="presParOf" srcId="{0A6E442B-31F3-4B7A-B806-B128EE85830A}" destId="{9C67733F-B938-44F9-9989-294D68374158}" srcOrd="0" destOrd="0" presId="urn:microsoft.com/office/officeart/2005/8/layout/list1"/>
    <dgm:cxn modelId="{04C2A485-F166-476B-9CAA-2100918C61C8}" type="presParOf" srcId="{0A6E442B-31F3-4B7A-B806-B128EE85830A}" destId="{8039F4FD-562F-4FFA-A0C4-B82193565EA0}" srcOrd="1" destOrd="0" presId="urn:microsoft.com/office/officeart/2005/8/layout/list1"/>
    <dgm:cxn modelId="{B9089FB3-12C1-44FD-A7D8-D2850E2A48F7}" type="presParOf" srcId="{77FAB121-9001-4483-9D11-0C23DD64F29E}" destId="{0A809AEB-6CC0-426A-9A0D-159ACDE039A5}" srcOrd="1" destOrd="0" presId="urn:microsoft.com/office/officeart/2005/8/layout/list1"/>
    <dgm:cxn modelId="{05C0AF85-6E88-4B5E-B346-224F5CE039AB}" type="presParOf" srcId="{77FAB121-9001-4483-9D11-0C23DD64F29E}" destId="{AE37DEBF-CE77-4527-A7F4-28EE53D5969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B367441-60A8-4660-9ED2-5D2DA323C55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BE0944A7-7143-471A-B518-8C2B0627DC07}">
      <dgm:prSet phldrT="[Text]" custT="1"/>
      <dgm:spPr>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l-GR" sz="2400" dirty="0" err="1">
              <a:solidFill>
                <a:schemeClr val="tx1"/>
              </a:solidFill>
              <a:latin typeface="Arial"/>
              <a:cs typeface="Arial"/>
            </a:rPr>
            <a:t>Encourages</a:t>
          </a:r>
          <a:r>
            <a:rPr lang="el-GR" sz="2400" dirty="0">
              <a:solidFill>
                <a:schemeClr val="tx1"/>
              </a:solidFill>
              <a:latin typeface="Arial"/>
              <a:cs typeface="Arial"/>
            </a:rPr>
            <a:t> </a:t>
          </a:r>
          <a:r>
            <a:rPr lang="el-GR" sz="2400" dirty="0" err="1">
              <a:solidFill>
                <a:schemeClr val="tx1"/>
              </a:solidFill>
              <a:latin typeface="Arial"/>
              <a:cs typeface="Arial"/>
            </a:rPr>
            <a:t>Curiosity</a:t>
          </a:r>
          <a:endParaRPr lang="en-US" sz="2400" dirty="0">
            <a:solidFill>
              <a:schemeClr val="tx1"/>
            </a:solidFill>
            <a:latin typeface="Arial"/>
            <a:cs typeface="Arial"/>
          </a:endParaRPr>
        </a:p>
      </dgm:t>
    </dgm:pt>
    <dgm:pt modelId="{1DBCF84A-6078-46B1-9AF6-4788CF1DEE58}" type="parTrans" cxnId="{461E23EE-9218-42E5-80FA-E5CFB7B208AB}">
      <dgm:prSet/>
      <dgm:spPr/>
      <dgm:t>
        <a:bodyPr/>
        <a:lstStyle/>
        <a:p>
          <a:endParaRPr lang="en-US"/>
        </a:p>
      </dgm:t>
    </dgm:pt>
    <dgm:pt modelId="{2F74E2EA-2C22-4EB7-A236-EC083E67B572}" type="sibTrans" cxnId="{461E23EE-9218-42E5-80FA-E5CFB7B208AB}">
      <dgm:prSet/>
      <dgm:spPr/>
      <dgm:t>
        <a:bodyPr/>
        <a:lstStyle/>
        <a:p>
          <a:endParaRPr lang="en-US"/>
        </a:p>
      </dgm:t>
    </dgm:pt>
    <dgm:pt modelId="{77FAB121-9001-4483-9D11-0C23DD64F29E}" type="pres">
      <dgm:prSet presAssocID="{DB367441-60A8-4660-9ED2-5D2DA323C550}" presName="linear" presStyleCnt="0">
        <dgm:presLayoutVars>
          <dgm:dir/>
          <dgm:animLvl val="lvl"/>
          <dgm:resizeHandles val="exact"/>
        </dgm:presLayoutVars>
      </dgm:prSet>
      <dgm:spPr/>
      <dgm:t>
        <a:bodyPr/>
        <a:lstStyle/>
        <a:p>
          <a:endParaRPr lang="en-US"/>
        </a:p>
      </dgm:t>
    </dgm:pt>
    <dgm:pt modelId="{0A6E442B-31F3-4B7A-B806-B128EE85830A}" type="pres">
      <dgm:prSet presAssocID="{BE0944A7-7143-471A-B518-8C2B0627DC07}" presName="parentLin" presStyleCnt="0"/>
      <dgm:spPr/>
    </dgm:pt>
    <dgm:pt modelId="{9C67733F-B938-44F9-9989-294D68374158}" type="pres">
      <dgm:prSet presAssocID="{BE0944A7-7143-471A-B518-8C2B0627DC07}" presName="parentLeftMargin" presStyleLbl="node1" presStyleIdx="0" presStyleCnt="1"/>
      <dgm:spPr/>
      <dgm:t>
        <a:bodyPr/>
        <a:lstStyle/>
        <a:p>
          <a:endParaRPr lang="en-US"/>
        </a:p>
      </dgm:t>
    </dgm:pt>
    <dgm:pt modelId="{8039F4FD-562F-4FFA-A0C4-B82193565EA0}" type="pres">
      <dgm:prSet presAssocID="{BE0944A7-7143-471A-B518-8C2B0627DC07}" presName="parentText" presStyleLbl="node1" presStyleIdx="0" presStyleCnt="1" custScaleX="69017" custScaleY="327107" custLinFactNeighborX="-95571" custLinFactNeighborY="-35493">
        <dgm:presLayoutVars>
          <dgm:chMax val="0"/>
          <dgm:bulletEnabled val="1"/>
        </dgm:presLayoutVars>
      </dgm:prSet>
      <dgm:spPr/>
      <dgm:t>
        <a:bodyPr/>
        <a:lstStyle/>
        <a:p>
          <a:endParaRPr lang="en-US"/>
        </a:p>
      </dgm:t>
    </dgm:pt>
    <dgm:pt modelId="{0A809AEB-6CC0-426A-9A0D-159ACDE039A5}" type="pres">
      <dgm:prSet presAssocID="{BE0944A7-7143-471A-B518-8C2B0627DC07}" presName="negativeSpace" presStyleCnt="0"/>
      <dgm:spPr/>
    </dgm:pt>
    <dgm:pt modelId="{AE37DEBF-CE77-4527-A7F4-28EE53D5969C}" type="pres">
      <dgm:prSet presAssocID="{BE0944A7-7143-471A-B518-8C2B0627DC07}" presName="childText" presStyleLbl="conFgAcc1" presStyleIdx="0" presStyleCnt="1" custScaleX="100000" custScaleY="2000000" custLinFactY="-129128" custLinFactNeighborX="59" custLinFactNeighborY="-200000">
        <dgm:presLayoutVars>
          <dgm:bulletEnabled val="1"/>
        </dgm:presLayoutVars>
      </dgm:prSet>
      <dgm:spPr>
        <a:xfrm>
          <a:off x="5281" y="0"/>
          <a:ext cx="8940836" cy="4578800"/>
        </a:xfrm>
        <a:prstGeom prst="rect">
          <a:avLst/>
        </a:prstGeom>
        <a:solidFill>
          <a:srgbClr val="FDE1BB">
            <a:alpha val="90000"/>
          </a:srgbClr>
        </a:solidFill>
        <a:ln w="15875" cap="rnd" cmpd="sng" algn="ctr">
          <a:noFill/>
          <a:prstDash val="solid"/>
        </a:ln>
        <a:effectLst/>
        <a:scene3d>
          <a:camera prst="orthographicFront"/>
          <a:lightRig rig="threePt" dir="t"/>
        </a:scene3d>
        <a:sp3d>
          <a:bevelT/>
        </a:sp3d>
      </dgm:spPr>
    </dgm:pt>
  </dgm:ptLst>
  <dgm:cxnLst>
    <dgm:cxn modelId="{0E74AD95-4A63-428A-9B09-6BE70E47AE5E}" type="presOf" srcId="{DB367441-60A8-4660-9ED2-5D2DA323C550}" destId="{77FAB121-9001-4483-9D11-0C23DD64F29E}" srcOrd="0" destOrd="0" presId="urn:microsoft.com/office/officeart/2005/8/layout/list1"/>
    <dgm:cxn modelId="{77A5C306-F7E3-4948-BE31-E2BD4D354335}" type="presOf" srcId="{BE0944A7-7143-471A-B518-8C2B0627DC07}" destId="{8039F4FD-562F-4FFA-A0C4-B82193565EA0}" srcOrd="1" destOrd="0" presId="urn:microsoft.com/office/officeart/2005/8/layout/list1"/>
    <dgm:cxn modelId="{461E23EE-9218-42E5-80FA-E5CFB7B208AB}" srcId="{DB367441-60A8-4660-9ED2-5D2DA323C550}" destId="{BE0944A7-7143-471A-B518-8C2B0627DC07}" srcOrd="0" destOrd="0" parTransId="{1DBCF84A-6078-46B1-9AF6-4788CF1DEE58}" sibTransId="{2F74E2EA-2C22-4EB7-A236-EC083E67B572}"/>
    <dgm:cxn modelId="{BE5AE547-29EB-49A3-9F6A-E431A1B2885D}" type="presOf" srcId="{BE0944A7-7143-471A-B518-8C2B0627DC07}" destId="{9C67733F-B938-44F9-9989-294D68374158}" srcOrd="0" destOrd="0" presId="urn:microsoft.com/office/officeart/2005/8/layout/list1"/>
    <dgm:cxn modelId="{3CE35D90-F9F6-455A-9FC3-70D0F622635D}" type="presParOf" srcId="{77FAB121-9001-4483-9D11-0C23DD64F29E}" destId="{0A6E442B-31F3-4B7A-B806-B128EE85830A}" srcOrd="0" destOrd="0" presId="urn:microsoft.com/office/officeart/2005/8/layout/list1"/>
    <dgm:cxn modelId="{25297910-7370-40F4-AB7C-A8978DC6442F}" type="presParOf" srcId="{0A6E442B-31F3-4B7A-B806-B128EE85830A}" destId="{9C67733F-B938-44F9-9989-294D68374158}" srcOrd="0" destOrd="0" presId="urn:microsoft.com/office/officeart/2005/8/layout/list1"/>
    <dgm:cxn modelId="{12E1BBBD-A8F7-4D63-94E7-D5FB5AC4B88D}" type="presParOf" srcId="{0A6E442B-31F3-4B7A-B806-B128EE85830A}" destId="{8039F4FD-562F-4FFA-A0C4-B82193565EA0}" srcOrd="1" destOrd="0" presId="urn:microsoft.com/office/officeart/2005/8/layout/list1"/>
    <dgm:cxn modelId="{AB933C61-E559-425B-B24D-BC1125DE561D}" type="presParOf" srcId="{77FAB121-9001-4483-9D11-0C23DD64F29E}" destId="{0A809AEB-6CC0-426A-9A0D-159ACDE039A5}" srcOrd="1" destOrd="0" presId="urn:microsoft.com/office/officeart/2005/8/layout/list1"/>
    <dgm:cxn modelId="{555CC3B0-A538-4AF0-A6F3-84C4EED08ADE}" type="presParOf" srcId="{77FAB121-9001-4483-9D11-0C23DD64F29E}" destId="{AE37DEBF-CE77-4527-A7F4-28EE53D5969C}"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B367441-60A8-4660-9ED2-5D2DA323C55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BE0944A7-7143-471A-B518-8C2B0627DC07}">
      <dgm:prSet phldrT="[Text]" custT="1"/>
      <dgm:spPr>
        <a:solidFill>
          <a:srgbClr val="ECDFF5"/>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sz="2200" dirty="0">
              <a:solidFill>
                <a:schemeClr val="tx1"/>
              </a:solidFill>
              <a:latin typeface="Arial" panose="020B0604020202020204" pitchFamily="34" charset="0"/>
              <a:cs typeface="Arial" panose="020B0604020202020204" pitchFamily="34" charset="0"/>
            </a:rPr>
            <a:t>Inspires Creativity and Ingenuity</a:t>
          </a:r>
        </a:p>
      </dgm:t>
    </dgm:pt>
    <dgm:pt modelId="{1DBCF84A-6078-46B1-9AF6-4788CF1DEE58}" type="parTrans" cxnId="{461E23EE-9218-42E5-80FA-E5CFB7B208AB}">
      <dgm:prSet/>
      <dgm:spPr/>
      <dgm:t>
        <a:bodyPr/>
        <a:lstStyle/>
        <a:p>
          <a:endParaRPr lang="en-US"/>
        </a:p>
      </dgm:t>
    </dgm:pt>
    <dgm:pt modelId="{2F74E2EA-2C22-4EB7-A236-EC083E67B572}" type="sibTrans" cxnId="{461E23EE-9218-42E5-80FA-E5CFB7B208AB}">
      <dgm:prSet/>
      <dgm:spPr/>
      <dgm:t>
        <a:bodyPr/>
        <a:lstStyle/>
        <a:p>
          <a:endParaRPr lang="en-US"/>
        </a:p>
      </dgm:t>
    </dgm:pt>
    <dgm:pt modelId="{D751C94D-91F8-4019-AC38-79544378C7F8}">
      <dgm:prSet custT="1"/>
      <dgm:spPr>
        <a:solidFill>
          <a:srgbClr val="FDE1BB">
            <a:alpha val="90000"/>
          </a:srgbClr>
        </a:solidFill>
        <a:ln w="15875" cap="rnd" cmpd="sng" algn="ctr">
          <a:noFill/>
          <a:prstDash val="solid"/>
        </a:ln>
        <a:effectLst/>
        <a:scene3d>
          <a:camera prst="orthographicFront"/>
          <a:lightRig rig="threePt" dir="t"/>
        </a:scene3d>
        <a:sp3d>
          <a:bevelT/>
        </a:sp3d>
      </dgm:spPr>
      <dgm:t>
        <a:bodyPr spcFirstLastPara="0" vert="horz" wrap="square" lIns="694721" tIns="312420" rIns="694721" bIns="106680" numCol="1" spcCol="1270" anchor="t" anchorCtr="0"/>
        <a:lstStyle/>
        <a:p>
          <a:pPr algn="just"/>
          <a:endParaRPr lang="en-US" sz="2400" dirty="0">
            <a:latin typeface="Arial" panose="020B0604020202020204" pitchFamily="34" charset="0"/>
            <a:cs typeface="Arial" panose="020B0604020202020204" pitchFamily="34" charset="0"/>
          </a:endParaRPr>
        </a:p>
      </dgm:t>
    </dgm:pt>
    <dgm:pt modelId="{02AA3CC7-5E3F-4FFE-A99D-2A77699AA033}" type="parTrans" cxnId="{A787A509-318C-42C3-AD97-44154A53CF8C}">
      <dgm:prSet/>
      <dgm:spPr/>
      <dgm:t>
        <a:bodyPr/>
        <a:lstStyle/>
        <a:p>
          <a:endParaRPr lang="en-US"/>
        </a:p>
      </dgm:t>
    </dgm:pt>
    <dgm:pt modelId="{21601DA6-EC83-4E3A-83A1-5BB45054249D}" type="sibTrans" cxnId="{A787A509-318C-42C3-AD97-44154A53CF8C}">
      <dgm:prSet/>
      <dgm:spPr/>
      <dgm:t>
        <a:bodyPr/>
        <a:lstStyle/>
        <a:p>
          <a:endParaRPr lang="en-US"/>
        </a:p>
      </dgm:t>
    </dgm:pt>
    <dgm:pt modelId="{FEE84847-6CE8-46BB-B07D-D3663EB83912}">
      <dgm:prSet custT="1"/>
      <dgm:spPr>
        <a:solidFill>
          <a:srgbClr val="FDE1BB">
            <a:alpha val="90000"/>
          </a:srgbClr>
        </a:solidFill>
        <a:ln w="15875" cap="rnd" cmpd="sng" algn="ctr">
          <a:noFill/>
          <a:prstDash val="solid"/>
        </a:ln>
        <a:effectLst/>
        <a:scene3d>
          <a:camera prst="orthographicFront"/>
          <a:lightRig rig="threePt" dir="t"/>
        </a:scene3d>
        <a:sp3d>
          <a:bevelT/>
        </a:sp3d>
      </dgm:spPr>
      <dgm:t>
        <a:bodyPr spcFirstLastPara="0" vert="horz" wrap="square" lIns="694721" tIns="312420" rIns="694721" bIns="106680" numCol="1" spcCol="1270" anchor="t" anchorCtr="0"/>
        <a:lstStyle/>
        <a:p>
          <a:pPr algn="just"/>
          <a:r>
            <a:rPr lang="en-US" sz="2200" dirty="0">
              <a:latin typeface="Arial" panose="020B0604020202020204" pitchFamily="34" charset="0"/>
              <a:cs typeface="Arial" panose="020B0604020202020204" pitchFamily="34" charset="0"/>
            </a:rPr>
            <a:t>STEM-focused activities foster creativity by encouraging students to use their imaginations and resources to interpret the situation.</a:t>
          </a:r>
        </a:p>
      </dgm:t>
    </dgm:pt>
    <dgm:pt modelId="{7481B809-21C2-4673-A75A-E0F34A66F43C}" type="parTrans" cxnId="{F72E0773-D922-4590-86C7-DF21A7275C4F}">
      <dgm:prSet/>
      <dgm:spPr/>
      <dgm:t>
        <a:bodyPr/>
        <a:lstStyle/>
        <a:p>
          <a:endParaRPr lang="en-US"/>
        </a:p>
      </dgm:t>
    </dgm:pt>
    <dgm:pt modelId="{7B3895AD-6141-4961-A4DD-A50BD5A57922}" type="sibTrans" cxnId="{F72E0773-D922-4590-86C7-DF21A7275C4F}">
      <dgm:prSet/>
      <dgm:spPr/>
      <dgm:t>
        <a:bodyPr/>
        <a:lstStyle/>
        <a:p>
          <a:endParaRPr lang="en-US"/>
        </a:p>
      </dgm:t>
    </dgm:pt>
    <dgm:pt modelId="{B6845856-3156-4497-8A72-DA8298D9C3BD}">
      <dgm:prSet custT="1"/>
      <dgm:spPr>
        <a:solidFill>
          <a:srgbClr val="FDE1BB">
            <a:alpha val="90000"/>
          </a:srgbClr>
        </a:solidFill>
        <a:ln w="15875" cap="rnd" cmpd="sng" algn="ctr">
          <a:noFill/>
          <a:prstDash val="solid"/>
        </a:ln>
        <a:effectLst/>
        <a:scene3d>
          <a:camera prst="orthographicFront"/>
          <a:lightRig rig="threePt" dir="t"/>
        </a:scene3d>
        <a:sp3d>
          <a:bevelT/>
        </a:sp3d>
      </dgm:spPr>
      <dgm:t>
        <a:bodyPr spcFirstLastPara="0" vert="horz" wrap="square" lIns="694721" tIns="312420" rIns="694721" bIns="106680" numCol="1" spcCol="1270" anchor="t" anchorCtr="0"/>
        <a:lstStyle/>
        <a:p>
          <a:pPr algn="just"/>
          <a:r>
            <a:rPr lang="en-US" sz="2200" dirty="0">
              <a:latin typeface="Arial" panose="020B0604020202020204" pitchFamily="34" charset="0"/>
              <a:cs typeface="Arial" panose="020B0604020202020204" pitchFamily="34" charset="0"/>
            </a:rPr>
            <a:t>A study of 29 physics teachers in Indonesia showed that students' creativity was enhanced by incorporating STEM knowledge into their activities.</a:t>
          </a:r>
        </a:p>
      </dgm:t>
    </dgm:pt>
    <dgm:pt modelId="{0604E118-1E5B-4A25-920D-E4E94849E4C2}" type="parTrans" cxnId="{4BDA046A-E92E-4734-AA0B-EEB0C447EB16}">
      <dgm:prSet/>
      <dgm:spPr/>
      <dgm:t>
        <a:bodyPr/>
        <a:lstStyle/>
        <a:p>
          <a:endParaRPr lang="en-US"/>
        </a:p>
      </dgm:t>
    </dgm:pt>
    <dgm:pt modelId="{F06E1328-51D3-47A6-B011-1FDCA2890438}" type="sibTrans" cxnId="{4BDA046A-E92E-4734-AA0B-EEB0C447EB16}">
      <dgm:prSet/>
      <dgm:spPr/>
      <dgm:t>
        <a:bodyPr/>
        <a:lstStyle/>
        <a:p>
          <a:endParaRPr lang="en-US"/>
        </a:p>
      </dgm:t>
    </dgm:pt>
    <dgm:pt modelId="{C2E6B578-2A06-4EBC-8FEC-C7E318B732FC}">
      <dgm:prSet custT="1"/>
      <dgm:spPr>
        <a:solidFill>
          <a:srgbClr val="FDE1BB">
            <a:alpha val="90000"/>
          </a:srgbClr>
        </a:solidFill>
        <a:ln w="15875" cap="rnd" cmpd="sng" algn="ctr">
          <a:noFill/>
          <a:prstDash val="solid"/>
        </a:ln>
        <a:effectLst/>
        <a:scene3d>
          <a:camera prst="orthographicFront"/>
          <a:lightRig rig="threePt" dir="t"/>
        </a:scene3d>
        <a:sp3d>
          <a:bevelT/>
        </a:sp3d>
      </dgm:spPr>
      <dgm:t>
        <a:bodyPr spcFirstLastPara="0" vert="horz" wrap="square" lIns="694721" tIns="312420" rIns="694721" bIns="106680" numCol="1" spcCol="1270" anchor="t" anchorCtr="0"/>
        <a:lstStyle/>
        <a:p>
          <a:pPr algn="just"/>
          <a:endParaRPr lang="en-US" sz="2200" dirty="0">
            <a:latin typeface="Arial" panose="020B0604020202020204" pitchFamily="34" charset="0"/>
            <a:cs typeface="Arial" panose="020B0604020202020204" pitchFamily="34" charset="0"/>
          </a:endParaRPr>
        </a:p>
      </dgm:t>
    </dgm:pt>
    <dgm:pt modelId="{C13CDCF1-40AA-4523-A17B-AF6959C3BA5C}" type="parTrans" cxnId="{34BFF1DC-B17C-4212-8CBC-EC213DB383D0}">
      <dgm:prSet/>
      <dgm:spPr/>
      <dgm:t>
        <a:bodyPr/>
        <a:lstStyle/>
        <a:p>
          <a:endParaRPr lang="en-US"/>
        </a:p>
      </dgm:t>
    </dgm:pt>
    <dgm:pt modelId="{9B626203-5011-4E9C-80C5-D3BAA70A8DA6}" type="sibTrans" cxnId="{34BFF1DC-B17C-4212-8CBC-EC213DB383D0}">
      <dgm:prSet/>
      <dgm:spPr/>
      <dgm:t>
        <a:bodyPr/>
        <a:lstStyle/>
        <a:p>
          <a:endParaRPr lang="en-US"/>
        </a:p>
      </dgm:t>
    </dgm:pt>
    <dgm:pt modelId="{7EB183A6-8D4C-4900-A6E8-F400EADFAE49}">
      <dgm:prSet custT="1"/>
      <dgm:spPr>
        <a:solidFill>
          <a:srgbClr val="FDE1BB">
            <a:alpha val="90000"/>
          </a:srgbClr>
        </a:solidFill>
        <a:ln w="15875" cap="rnd" cmpd="sng" algn="ctr">
          <a:noFill/>
          <a:prstDash val="solid"/>
        </a:ln>
        <a:effectLst/>
        <a:scene3d>
          <a:camera prst="orthographicFront"/>
          <a:lightRig rig="threePt" dir="t"/>
        </a:scene3d>
        <a:sp3d>
          <a:bevelT/>
        </a:sp3d>
      </dgm:spPr>
      <dgm:t>
        <a:bodyPr spcFirstLastPara="0" vert="horz" wrap="square" lIns="694721" tIns="312420" rIns="694721" bIns="106680" numCol="1" spcCol="1270" anchor="t" anchorCtr="0"/>
        <a:lstStyle/>
        <a:p>
          <a:pPr algn="just"/>
          <a:endParaRPr lang="en-US" sz="2200" dirty="0">
            <a:latin typeface="Arial" panose="020B0604020202020204" pitchFamily="34" charset="0"/>
            <a:cs typeface="Arial" panose="020B0604020202020204" pitchFamily="34" charset="0"/>
          </a:endParaRPr>
        </a:p>
      </dgm:t>
    </dgm:pt>
    <dgm:pt modelId="{DEA61482-E53A-4A3D-9ACC-5A043ACE91AB}" type="parTrans" cxnId="{A804FAC1-9018-46F8-B8EC-37A579BC15E9}">
      <dgm:prSet/>
      <dgm:spPr/>
      <dgm:t>
        <a:bodyPr/>
        <a:lstStyle/>
        <a:p>
          <a:endParaRPr lang="en-US"/>
        </a:p>
      </dgm:t>
    </dgm:pt>
    <dgm:pt modelId="{1C7E586C-4574-42C0-BB36-C9333D87A679}" type="sibTrans" cxnId="{A804FAC1-9018-46F8-B8EC-37A579BC15E9}">
      <dgm:prSet/>
      <dgm:spPr/>
      <dgm:t>
        <a:bodyPr/>
        <a:lstStyle/>
        <a:p>
          <a:endParaRPr lang="en-US"/>
        </a:p>
      </dgm:t>
    </dgm:pt>
    <dgm:pt modelId="{4B76AC96-0D3A-4965-8DAE-73805F4B0150}">
      <dgm:prSet custT="1"/>
      <dgm:spPr>
        <a:solidFill>
          <a:srgbClr val="FDE1BB">
            <a:alpha val="90000"/>
          </a:srgbClr>
        </a:solidFill>
        <a:ln w="15875" cap="rnd" cmpd="sng" algn="ctr">
          <a:noFill/>
          <a:prstDash val="solid"/>
        </a:ln>
        <a:effectLst/>
        <a:scene3d>
          <a:camera prst="orthographicFront"/>
          <a:lightRig rig="threePt" dir="t"/>
        </a:scene3d>
        <a:sp3d>
          <a:bevelT/>
        </a:sp3d>
      </dgm:spPr>
      <dgm:t>
        <a:bodyPr spcFirstLastPara="0" vert="horz" wrap="square" lIns="694721" tIns="312420" rIns="694721" bIns="106680" numCol="1" spcCol="1270" anchor="t" anchorCtr="0"/>
        <a:lstStyle/>
        <a:p>
          <a:pPr algn="just"/>
          <a:endParaRPr lang="en-US" sz="2400" dirty="0">
            <a:latin typeface="Arial" panose="020B0604020202020204" pitchFamily="34" charset="0"/>
            <a:cs typeface="Arial" panose="020B0604020202020204" pitchFamily="34" charset="0"/>
          </a:endParaRPr>
        </a:p>
      </dgm:t>
    </dgm:pt>
    <dgm:pt modelId="{0BE3B09E-C18A-4E4D-BF31-C85C3CF4D92E}" type="parTrans" cxnId="{5901EB4C-5166-4EA3-B045-EE7EB31B04F5}">
      <dgm:prSet/>
      <dgm:spPr/>
      <dgm:t>
        <a:bodyPr/>
        <a:lstStyle/>
        <a:p>
          <a:endParaRPr lang="en-US"/>
        </a:p>
      </dgm:t>
    </dgm:pt>
    <dgm:pt modelId="{A08BD27D-CBAA-45B0-8CBC-EB78A833FC72}" type="sibTrans" cxnId="{5901EB4C-5166-4EA3-B045-EE7EB31B04F5}">
      <dgm:prSet/>
      <dgm:spPr/>
      <dgm:t>
        <a:bodyPr/>
        <a:lstStyle/>
        <a:p>
          <a:endParaRPr lang="en-US"/>
        </a:p>
      </dgm:t>
    </dgm:pt>
    <dgm:pt modelId="{65A3F83F-880B-42EA-BFF7-56B18B640FA7}">
      <dgm:prSet custT="1"/>
      <dgm:spPr>
        <a:solidFill>
          <a:srgbClr val="FDE1BB">
            <a:alpha val="90000"/>
          </a:srgbClr>
        </a:solidFill>
        <a:ln w="15875" cap="rnd" cmpd="sng" algn="ctr">
          <a:noFill/>
          <a:prstDash val="solid"/>
        </a:ln>
        <a:effectLst/>
        <a:scene3d>
          <a:camera prst="orthographicFront"/>
          <a:lightRig rig="threePt" dir="t"/>
        </a:scene3d>
        <a:sp3d>
          <a:bevelT/>
        </a:sp3d>
      </dgm:spPr>
      <dgm:t>
        <a:bodyPr spcFirstLastPara="0" vert="horz" wrap="square" lIns="694721" tIns="312420" rIns="694721" bIns="106680" numCol="1" spcCol="1270" anchor="t" anchorCtr="0"/>
        <a:lstStyle/>
        <a:p>
          <a:pPr algn="just"/>
          <a:endParaRPr lang="en-US" sz="2400" dirty="0">
            <a:latin typeface="Arial" panose="020B0604020202020204" pitchFamily="34" charset="0"/>
            <a:cs typeface="Arial" panose="020B0604020202020204" pitchFamily="34" charset="0"/>
          </a:endParaRPr>
        </a:p>
      </dgm:t>
    </dgm:pt>
    <dgm:pt modelId="{E0244A20-7129-4CD5-8365-FE6A2285823F}" type="parTrans" cxnId="{AB301F84-70C8-4A04-9C91-058218B19941}">
      <dgm:prSet/>
      <dgm:spPr/>
      <dgm:t>
        <a:bodyPr/>
        <a:lstStyle/>
        <a:p>
          <a:endParaRPr lang="en-US"/>
        </a:p>
      </dgm:t>
    </dgm:pt>
    <dgm:pt modelId="{15844EF5-F15B-48B2-B7B5-C023AB3B34E6}" type="sibTrans" cxnId="{AB301F84-70C8-4A04-9C91-058218B19941}">
      <dgm:prSet/>
      <dgm:spPr/>
      <dgm:t>
        <a:bodyPr/>
        <a:lstStyle/>
        <a:p>
          <a:endParaRPr lang="en-US"/>
        </a:p>
      </dgm:t>
    </dgm:pt>
    <dgm:pt modelId="{D869FB75-E8C0-4EF0-B3AA-7B0B6DB120E9}">
      <dgm:prSet custT="1"/>
      <dgm:spPr>
        <a:solidFill>
          <a:srgbClr val="FDE1BB">
            <a:alpha val="90000"/>
          </a:srgbClr>
        </a:solidFill>
        <a:ln w="15875" cap="rnd" cmpd="sng" algn="ctr">
          <a:noFill/>
          <a:prstDash val="solid"/>
        </a:ln>
        <a:effectLst/>
        <a:scene3d>
          <a:camera prst="orthographicFront"/>
          <a:lightRig rig="threePt" dir="t"/>
        </a:scene3d>
        <a:sp3d>
          <a:bevelT/>
        </a:sp3d>
      </dgm:spPr>
      <dgm:t>
        <a:bodyPr spcFirstLastPara="0" vert="horz" wrap="square" lIns="694721" tIns="312420" rIns="694721" bIns="106680" numCol="1" spcCol="1270" anchor="t" anchorCtr="0"/>
        <a:lstStyle/>
        <a:p>
          <a:pPr algn="just"/>
          <a:endParaRPr lang="en-US" sz="2200" dirty="0">
            <a:latin typeface="Arial" panose="020B0604020202020204" pitchFamily="34" charset="0"/>
            <a:cs typeface="Arial" panose="020B0604020202020204" pitchFamily="34" charset="0"/>
          </a:endParaRPr>
        </a:p>
      </dgm:t>
    </dgm:pt>
    <dgm:pt modelId="{A6257A08-50D1-4B55-88AD-D7677DD86DB8}" type="parTrans" cxnId="{5A9A68A2-027B-46BD-AB64-82DAB2517005}">
      <dgm:prSet/>
      <dgm:spPr/>
      <dgm:t>
        <a:bodyPr/>
        <a:lstStyle/>
        <a:p>
          <a:endParaRPr lang="en-US"/>
        </a:p>
      </dgm:t>
    </dgm:pt>
    <dgm:pt modelId="{15B1A378-2D1C-4989-9DDA-2F29D668CC63}" type="sibTrans" cxnId="{5A9A68A2-027B-46BD-AB64-82DAB2517005}">
      <dgm:prSet/>
      <dgm:spPr/>
      <dgm:t>
        <a:bodyPr/>
        <a:lstStyle/>
        <a:p>
          <a:endParaRPr lang="en-US"/>
        </a:p>
      </dgm:t>
    </dgm:pt>
    <dgm:pt modelId="{77FAB121-9001-4483-9D11-0C23DD64F29E}" type="pres">
      <dgm:prSet presAssocID="{DB367441-60A8-4660-9ED2-5D2DA323C550}" presName="linear" presStyleCnt="0">
        <dgm:presLayoutVars>
          <dgm:dir/>
          <dgm:animLvl val="lvl"/>
          <dgm:resizeHandles val="exact"/>
        </dgm:presLayoutVars>
      </dgm:prSet>
      <dgm:spPr/>
      <dgm:t>
        <a:bodyPr/>
        <a:lstStyle/>
        <a:p>
          <a:endParaRPr lang="en-US"/>
        </a:p>
      </dgm:t>
    </dgm:pt>
    <dgm:pt modelId="{0A6E442B-31F3-4B7A-B806-B128EE85830A}" type="pres">
      <dgm:prSet presAssocID="{BE0944A7-7143-471A-B518-8C2B0627DC07}" presName="parentLin" presStyleCnt="0"/>
      <dgm:spPr/>
    </dgm:pt>
    <dgm:pt modelId="{9C67733F-B938-44F9-9989-294D68374158}" type="pres">
      <dgm:prSet presAssocID="{BE0944A7-7143-471A-B518-8C2B0627DC07}" presName="parentLeftMargin" presStyleLbl="node1" presStyleIdx="0" presStyleCnt="1"/>
      <dgm:spPr/>
      <dgm:t>
        <a:bodyPr/>
        <a:lstStyle/>
        <a:p>
          <a:endParaRPr lang="en-US"/>
        </a:p>
      </dgm:t>
    </dgm:pt>
    <dgm:pt modelId="{8039F4FD-562F-4FFA-A0C4-B82193565EA0}" type="pres">
      <dgm:prSet presAssocID="{BE0944A7-7143-471A-B518-8C2B0627DC07}" presName="parentText" presStyleLbl="node1" presStyleIdx="0" presStyleCnt="1" custScaleX="80735" custScaleY="582941" custLinFactY="105969" custLinFactNeighborX="-86377" custLinFactNeighborY="200000">
        <dgm:presLayoutVars>
          <dgm:chMax val="0"/>
          <dgm:bulletEnabled val="1"/>
        </dgm:presLayoutVars>
      </dgm:prSet>
      <dgm:spPr/>
      <dgm:t>
        <a:bodyPr/>
        <a:lstStyle/>
        <a:p>
          <a:endParaRPr lang="en-US"/>
        </a:p>
      </dgm:t>
    </dgm:pt>
    <dgm:pt modelId="{0A809AEB-6CC0-426A-9A0D-159ACDE039A5}" type="pres">
      <dgm:prSet presAssocID="{BE0944A7-7143-471A-B518-8C2B0627DC07}" presName="negativeSpace" presStyleCnt="0"/>
      <dgm:spPr/>
    </dgm:pt>
    <dgm:pt modelId="{AE37DEBF-CE77-4527-A7F4-28EE53D5969C}" type="pres">
      <dgm:prSet presAssocID="{BE0944A7-7143-471A-B518-8C2B0627DC07}" presName="childText" presStyleLbl="conFgAcc1" presStyleIdx="0" presStyleCnt="1" custScaleY="128570" custLinFactNeighborX="-454" custLinFactNeighborY="31271">
        <dgm:presLayoutVars>
          <dgm:bulletEnabled val="1"/>
        </dgm:presLayoutVars>
      </dgm:prSet>
      <dgm:spPr>
        <a:xfrm>
          <a:off x="0" y="686310"/>
          <a:ext cx="9603407" cy="4443486"/>
        </a:xfrm>
        <a:prstGeom prst="rect">
          <a:avLst/>
        </a:prstGeom>
      </dgm:spPr>
      <dgm:t>
        <a:bodyPr/>
        <a:lstStyle/>
        <a:p>
          <a:endParaRPr lang="en-US"/>
        </a:p>
      </dgm:t>
    </dgm:pt>
  </dgm:ptLst>
  <dgm:cxnLst>
    <dgm:cxn modelId="{34BFF1DC-B17C-4212-8CBC-EC213DB383D0}" srcId="{BE0944A7-7143-471A-B518-8C2B0627DC07}" destId="{C2E6B578-2A06-4EBC-8FEC-C7E318B732FC}" srcOrd="3" destOrd="0" parTransId="{C13CDCF1-40AA-4523-A17B-AF6959C3BA5C}" sibTransId="{9B626203-5011-4E9C-80C5-D3BAA70A8DA6}"/>
    <dgm:cxn modelId="{A787A509-318C-42C3-AD97-44154A53CF8C}" srcId="{BE0944A7-7143-471A-B518-8C2B0627DC07}" destId="{D751C94D-91F8-4019-AC38-79544378C7F8}" srcOrd="2" destOrd="0" parTransId="{02AA3CC7-5E3F-4FFE-A99D-2A77699AA033}" sibTransId="{21601DA6-EC83-4E3A-83A1-5BB45054249D}"/>
    <dgm:cxn modelId="{441966DC-645E-4ED5-B56B-21B2C511FD13}" type="presOf" srcId="{7EB183A6-8D4C-4900-A6E8-F400EADFAE49}" destId="{AE37DEBF-CE77-4527-A7F4-28EE53D5969C}" srcOrd="0" destOrd="6" presId="urn:microsoft.com/office/officeart/2005/8/layout/list1"/>
    <dgm:cxn modelId="{FBBC2226-8C1D-4359-B474-75FFDC235A3E}" type="presOf" srcId="{C2E6B578-2A06-4EBC-8FEC-C7E318B732FC}" destId="{AE37DEBF-CE77-4527-A7F4-28EE53D5969C}" srcOrd="0" destOrd="3" presId="urn:microsoft.com/office/officeart/2005/8/layout/list1"/>
    <dgm:cxn modelId="{DC3DC445-0350-4B31-90B0-0A285B48CD02}" type="presOf" srcId="{FEE84847-6CE8-46BB-B07D-D3663EB83912}" destId="{AE37DEBF-CE77-4527-A7F4-28EE53D5969C}" srcOrd="0" destOrd="5" presId="urn:microsoft.com/office/officeart/2005/8/layout/list1"/>
    <dgm:cxn modelId="{AB301F84-70C8-4A04-9C91-058218B19941}" srcId="{BE0944A7-7143-471A-B518-8C2B0627DC07}" destId="{65A3F83F-880B-42EA-BFF7-56B18B640FA7}" srcOrd="1" destOrd="0" parTransId="{E0244A20-7129-4CD5-8365-FE6A2285823F}" sibTransId="{15844EF5-F15B-48B2-B7B5-C023AB3B34E6}"/>
    <dgm:cxn modelId="{5901EB4C-5166-4EA3-B045-EE7EB31B04F5}" srcId="{BE0944A7-7143-471A-B518-8C2B0627DC07}" destId="{4B76AC96-0D3A-4965-8DAE-73805F4B0150}" srcOrd="0" destOrd="0" parTransId="{0BE3B09E-C18A-4E4D-BF31-C85C3CF4D92E}" sibTransId="{A08BD27D-CBAA-45B0-8CBC-EB78A833FC72}"/>
    <dgm:cxn modelId="{6DDEF948-F56D-4C77-8628-A047194F16B9}" type="presOf" srcId="{B6845856-3156-4497-8A72-DA8298D9C3BD}" destId="{AE37DEBF-CE77-4527-A7F4-28EE53D5969C}" srcOrd="0" destOrd="7" presId="urn:microsoft.com/office/officeart/2005/8/layout/list1"/>
    <dgm:cxn modelId="{2D53CBF0-7957-4A1F-AE1F-BB909B28CD34}" type="presOf" srcId="{BE0944A7-7143-471A-B518-8C2B0627DC07}" destId="{8039F4FD-562F-4FFA-A0C4-B82193565EA0}" srcOrd="1" destOrd="0" presId="urn:microsoft.com/office/officeart/2005/8/layout/list1"/>
    <dgm:cxn modelId="{5A9A68A2-027B-46BD-AB64-82DAB2517005}" srcId="{BE0944A7-7143-471A-B518-8C2B0627DC07}" destId="{D869FB75-E8C0-4EF0-B3AA-7B0B6DB120E9}" srcOrd="4" destOrd="0" parTransId="{A6257A08-50D1-4B55-88AD-D7677DD86DB8}" sibTransId="{15B1A378-2D1C-4989-9DDA-2F29D668CC63}"/>
    <dgm:cxn modelId="{4BDA046A-E92E-4734-AA0B-EEB0C447EB16}" srcId="{BE0944A7-7143-471A-B518-8C2B0627DC07}" destId="{B6845856-3156-4497-8A72-DA8298D9C3BD}" srcOrd="7" destOrd="0" parTransId="{0604E118-1E5B-4A25-920D-E4E94849E4C2}" sibTransId="{F06E1328-51D3-47A6-B011-1FDCA2890438}"/>
    <dgm:cxn modelId="{0E74AD95-4A63-428A-9B09-6BE70E47AE5E}" type="presOf" srcId="{DB367441-60A8-4660-9ED2-5D2DA323C550}" destId="{77FAB121-9001-4483-9D11-0C23DD64F29E}" srcOrd="0" destOrd="0" presId="urn:microsoft.com/office/officeart/2005/8/layout/list1"/>
    <dgm:cxn modelId="{748517D2-467D-430F-9F66-1E6ACFB645DF}" type="presOf" srcId="{4B76AC96-0D3A-4965-8DAE-73805F4B0150}" destId="{AE37DEBF-CE77-4527-A7F4-28EE53D5969C}" srcOrd="0" destOrd="0" presId="urn:microsoft.com/office/officeart/2005/8/layout/list1"/>
    <dgm:cxn modelId="{461E23EE-9218-42E5-80FA-E5CFB7B208AB}" srcId="{DB367441-60A8-4660-9ED2-5D2DA323C550}" destId="{BE0944A7-7143-471A-B518-8C2B0627DC07}" srcOrd="0" destOrd="0" parTransId="{1DBCF84A-6078-46B1-9AF6-4788CF1DEE58}" sibTransId="{2F74E2EA-2C22-4EB7-A236-EC083E67B572}"/>
    <dgm:cxn modelId="{F72E0773-D922-4590-86C7-DF21A7275C4F}" srcId="{BE0944A7-7143-471A-B518-8C2B0627DC07}" destId="{FEE84847-6CE8-46BB-B07D-D3663EB83912}" srcOrd="5" destOrd="0" parTransId="{7481B809-21C2-4673-A75A-E0F34A66F43C}" sibTransId="{7B3895AD-6141-4961-A4DD-A50BD5A57922}"/>
    <dgm:cxn modelId="{06A5061F-E04B-4A2D-90FB-71711B369378}" type="presOf" srcId="{65A3F83F-880B-42EA-BFF7-56B18B640FA7}" destId="{AE37DEBF-CE77-4527-A7F4-28EE53D5969C}" srcOrd="0" destOrd="1" presId="urn:microsoft.com/office/officeart/2005/8/layout/list1"/>
    <dgm:cxn modelId="{EB18FE84-254E-4A07-8B12-CEB38B14B3A5}" type="presOf" srcId="{BE0944A7-7143-471A-B518-8C2B0627DC07}" destId="{9C67733F-B938-44F9-9989-294D68374158}" srcOrd="0" destOrd="0" presId="urn:microsoft.com/office/officeart/2005/8/layout/list1"/>
    <dgm:cxn modelId="{A6591E51-4FE8-47DD-86E2-7CF223F77361}" type="presOf" srcId="{D751C94D-91F8-4019-AC38-79544378C7F8}" destId="{AE37DEBF-CE77-4527-A7F4-28EE53D5969C}" srcOrd="0" destOrd="2" presId="urn:microsoft.com/office/officeart/2005/8/layout/list1"/>
    <dgm:cxn modelId="{1D6DC7BF-B856-4595-98F4-8450D218963D}" type="presOf" srcId="{D869FB75-E8C0-4EF0-B3AA-7B0B6DB120E9}" destId="{AE37DEBF-CE77-4527-A7F4-28EE53D5969C}" srcOrd="0" destOrd="4" presId="urn:microsoft.com/office/officeart/2005/8/layout/list1"/>
    <dgm:cxn modelId="{A804FAC1-9018-46F8-B8EC-37A579BC15E9}" srcId="{BE0944A7-7143-471A-B518-8C2B0627DC07}" destId="{7EB183A6-8D4C-4900-A6E8-F400EADFAE49}" srcOrd="6" destOrd="0" parTransId="{DEA61482-E53A-4A3D-9ACC-5A043ACE91AB}" sibTransId="{1C7E586C-4574-42C0-BB36-C9333D87A679}"/>
    <dgm:cxn modelId="{78263B8B-0D77-481F-8350-527E43773EE1}" type="presParOf" srcId="{77FAB121-9001-4483-9D11-0C23DD64F29E}" destId="{0A6E442B-31F3-4B7A-B806-B128EE85830A}" srcOrd="0" destOrd="0" presId="urn:microsoft.com/office/officeart/2005/8/layout/list1"/>
    <dgm:cxn modelId="{9BF52D82-427A-4496-9B4B-48B2B9453CDA}" type="presParOf" srcId="{0A6E442B-31F3-4B7A-B806-B128EE85830A}" destId="{9C67733F-B938-44F9-9989-294D68374158}" srcOrd="0" destOrd="0" presId="urn:microsoft.com/office/officeart/2005/8/layout/list1"/>
    <dgm:cxn modelId="{04C2A485-F166-476B-9CAA-2100918C61C8}" type="presParOf" srcId="{0A6E442B-31F3-4B7A-B806-B128EE85830A}" destId="{8039F4FD-562F-4FFA-A0C4-B82193565EA0}" srcOrd="1" destOrd="0" presId="urn:microsoft.com/office/officeart/2005/8/layout/list1"/>
    <dgm:cxn modelId="{B9089FB3-12C1-44FD-A7D8-D2850E2A48F7}" type="presParOf" srcId="{77FAB121-9001-4483-9D11-0C23DD64F29E}" destId="{0A809AEB-6CC0-426A-9A0D-159ACDE039A5}" srcOrd="1" destOrd="0" presId="urn:microsoft.com/office/officeart/2005/8/layout/list1"/>
    <dgm:cxn modelId="{05C0AF85-6E88-4B5E-B346-224F5CE039AB}" type="presParOf" srcId="{77FAB121-9001-4483-9D11-0C23DD64F29E}" destId="{AE37DEBF-CE77-4527-A7F4-28EE53D5969C}"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B367441-60A8-4660-9ED2-5D2DA323C55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BE0944A7-7143-471A-B518-8C2B0627DC07}">
      <dgm:prSet phldrT="[Text]" custT="1"/>
      <dgm:spPr>
        <a:solidFill>
          <a:schemeClr val="accent3">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sz="2200">
              <a:solidFill>
                <a:schemeClr val="tx1"/>
              </a:solidFill>
              <a:latin typeface="Arial"/>
              <a:cs typeface="Arial"/>
            </a:rPr>
            <a:t>Fosters Collaboration and Communication</a:t>
          </a:r>
        </a:p>
      </dgm:t>
    </dgm:pt>
    <dgm:pt modelId="{1DBCF84A-6078-46B1-9AF6-4788CF1DEE58}" type="parTrans" cxnId="{461E23EE-9218-42E5-80FA-E5CFB7B208AB}">
      <dgm:prSet/>
      <dgm:spPr/>
      <dgm:t>
        <a:bodyPr/>
        <a:lstStyle/>
        <a:p>
          <a:endParaRPr lang="en-US"/>
        </a:p>
      </dgm:t>
    </dgm:pt>
    <dgm:pt modelId="{2F74E2EA-2C22-4EB7-A236-EC083E67B572}" type="sibTrans" cxnId="{461E23EE-9218-42E5-80FA-E5CFB7B208AB}">
      <dgm:prSet/>
      <dgm:spPr/>
      <dgm:t>
        <a:bodyPr/>
        <a:lstStyle/>
        <a:p>
          <a:endParaRPr lang="en-US"/>
        </a:p>
      </dgm:t>
    </dgm:pt>
    <dgm:pt modelId="{D751C94D-91F8-4019-AC38-79544378C7F8}">
      <dgm:prSet custT="1"/>
      <dgm:spPr>
        <a:solidFill>
          <a:srgbClr val="FDE1BB">
            <a:alpha val="90000"/>
          </a:srgbClr>
        </a:solidFill>
        <a:ln w="15875" cap="rnd" cmpd="sng" algn="ctr">
          <a:noFill/>
          <a:prstDash val="solid"/>
        </a:ln>
        <a:effectLst/>
        <a:scene3d>
          <a:camera prst="orthographicFront"/>
          <a:lightRig rig="threePt" dir="t"/>
        </a:scene3d>
        <a:sp3d>
          <a:bevelT/>
        </a:sp3d>
      </dgm:spPr>
      <dgm:t>
        <a:bodyPr spcFirstLastPara="0" vert="horz" wrap="square" lIns="694721" tIns="312420" rIns="694721" bIns="106680" numCol="1" spcCol="1270" anchor="t" anchorCtr="0"/>
        <a:lstStyle/>
        <a:p>
          <a:pPr marL="228600" lvl="1" indent="-228600" algn="just" defTabSz="1066800" rtl="0">
            <a:lnSpc>
              <a:spcPct val="90000"/>
            </a:lnSpc>
            <a:spcBef>
              <a:spcPct val="0"/>
            </a:spcBef>
            <a:spcAft>
              <a:spcPct val="15000"/>
            </a:spcAft>
            <a:buChar char="•"/>
          </a:pPr>
          <a:endParaRPr lang="en-US" sz="2400" kern="1200" dirty="0">
            <a:solidFill>
              <a:prstClr val="black">
                <a:hueOff val="0"/>
                <a:satOff val="0"/>
                <a:lumOff val="0"/>
                <a:alphaOff val="0"/>
              </a:prstClr>
            </a:solidFill>
            <a:latin typeface="Arial" panose="020B0604020202020204" pitchFamily="34" charset="0"/>
            <a:ea typeface="+mn-ea"/>
            <a:cs typeface="Arial" panose="020B0604020202020204" pitchFamily="34" charset="0"/>
          </a:endParaRPr>
        </a:p>
      </dgm:t>
    </dgm:pt>
    <dgm:pt modelId="{02AA3CC7-5E3F-4FFE-A99D-2A77699AA033}" type="parTrans" cxnId="{A787A509-318C-42C3-AD97-44154A53CF8C}">
      <dgm:prSet/>
      <dgm:spPr/>
      <dgm:t>
        <a:bodyPr/>
        <a:lstStyle/>
        <a:p>
          <a:endParaRPr lang="en-US"/>
        </a:p>
      </dgm:t>
    </dgm:pt>
    <dgm:pt modelId="{21601DA6-EC83-4E3A-83A1-5BB45054249D}" type="sibTrans" cxnId="{A787A509-318C-42C3-AD97-44154A53CF8C}">
      <dgm:prSet/>
      <dgm:spPr/>
      <dgm:t>
        <a:bodyPr/>
        <a:lstStyle/>
        <a:p>
          <a:endParaRPr lang="en-US"/>
        </a:p>
      </dgm:t>
    </dgm:pt>
    <dgm:pt modelId="{80F6056D-6390-43B8-9C5A-93244719B1C4}">
      <dgm:prSet custT="1"/>
      <dgm:spPr>
        <a:solidFill>
          <a:srgbClr val="FDE1BB">
            <a:alpha val="90000"/>
          </a:srgbClr>
        </a:solidFill>
        <a:ln w="15875" cap="rnd" cmpd="sng" algn="ctr">
          <a:noFill/>
          <a:prstDash val="solid"/>
        </a:ln>
        <a:effectLst/>
        <a:scene3d>
          <a:camera prst="orthographicFront"/>
          <a:lightRig rig="threePt" dir="t"/>
        </a:scene3d>
        <a:sp3d>
          <a:bevelT/>
        </a:sp3d>
      </dgm:spPr>
      <dgm:t>
        <a:bodyPr spcFirstLastPara="0" vert="horz" wrap="square" lIns="694721" tIns="312420" rIns="694721" bIns="106680" numCol="1" spcCol="1270" anchor="t" anchorCtr="0"/>
        <a:lstStyle/>
        <a:p>
          <a:pPr marL="228600" lvl="1" indent="-228600" algn="just" defTabSz="1066800" rtl="0">
            <a:lnSpc>
              <a:spcPct val="90000"/>
            </a:lnSpc>
            <a:spcBef>
              <a:spcPct val="0"/>
            </a:spcBef>
            <a:spcAft>
              <a:spcPct val="15000"/>
            </a:spcAft>
            <a:buChar char="•"/>
          </a:pPr>
          <a:r>
            <a:rPr lang="en-US" sz="2400" kern="1200" dirty="0">
              <a:solidFill>
                <a:prstClr val="black">
                  <a:hueOff val="0"/>
                  <a:satOff val="0"/>
                  <a:lumOff val="0"/>
                  <a:alphaOff val="0"/>
                </a:prstClr>
              </a:solidFill>
              <a:latin typeface="Arial" panose="020B0604020202020204" pitchFamily="34" charset="0"/>
              <a:ea typeface="+mn-ea"/>
              <a:cs typeface="Arial" panose="020B0604020202020204" pitchFamily="34" charset="0"/>
            </a:rPr>
            <a:t>Team projects, especially in STEM subjects, allow students to collaborate on complicated problems and form valuable interpersonal skills. </a:t>
          </a:r>
        </a:p>
      </dgm:t>
    </dgm:pt>
    <dgm:pt modelId="{319D5D9B-78AB-4FB6-9391-A47C925231B1}" type="parTrans" cxnId="{C0CA9680-2723-4DEF-A3C6-1F2F48F20AB8}">
      <dgm:prSet/>
      <dgm:spPr/>
      <dgm:t>
        <a:bodyPr/>
        <a:lstStyle/>
        <a:p>
          <a:endParaRPr lang="en-US"/>
        </a:p>
      </dgm:t>
    </dgm:pt>
    <dgm:pt modelId="{8B29F32F-FF66-492D-8E12-2DBE672D85BF}" type="sibTrans" cxnId="{C0CA9680-2723-4DEF-A3C6-1F2F48F20AB8}">
      <dgm:prSet/>
      <dgm:spPr/>
      <dgm:t>
        <a:bodyPr/>
        <a:lstStyle/>
        <a:p>
          <a:endParaRPr lang="en-US"/>
        </a:p>
      </dgm:t>
    </dgm:pt>
    <dgm:pt modelId="{CF4161D7-85DD-47CD-99CA-B94B1E38379E}">
      <dgm:prSet custT="1"/>
      <dgm:spPr>
        <a:solidFill>
          <a:srgbClr val="FDE1BB">
            <a:alpha val="90000"/>
          </a:srgbClr>
        </a:solidFill>
        <a:ln w="15875" cap="rnd" cmpd="sng" algn="ctr">
          <a:noFill/>
          <a:prstDash val="solid"/>
        </a:ln>
        <a:effectLst/>
        <a:scene3d>
          <a:camera prst="orthographicFront"/>
          <a:lightRig rig="threePt" dir="t"/>
        </a:scene3d>
        <a:sp3d>
          <a:bevelT/>
        </a:sp3d>
      </dgm:spPr>
      <dgm:t>
        <a:bodyPr spcFirstLastPara="0" vert="horz" wrap="square" lIns="694721" tIns="312420" rIns="694721" bIns="106680" numCol="1" spcCol="1270" anchor="t" anchorCtr="0"/>
        <a:lstStyle/>
        <a:p>
          <a:pPr marL="228600" lvl="1" indent="-228600" algn="just" defTabSz="1066800">
            <a:lnSpc>
              <a:spcPct val="90000"/>
            </a:lnSpc>
            <a:spcBef>
              <a:spcPct val="0"/>
            </a:spcBef>
            <a:spcAft>
              <a:spcPct val="15000"/>
            </a:spcAft>
            <a:buChar char="•"/>
          </a:pPr>
          <a:r>
            <a:rPr lang="en-US" sz="2400" kern="1200" dirty="0">
              <a:solidFill>
                <a:prstClr val="black">
                  <a:hueOff val="0"/>
                  <a:satOff val="0"/>
                  <a:lumOff val="0"/>
                  <a:alphaOff val="0"/>
                </a:prstClr>
              </a:solidFill>
              <a:latin typeface="Arial" panose="020B0604020202020204" pitchFamily="34" charset="0"/>
              <a:ea typeface="+mn-ea"/>
              <a:cs typeface="Arial" panose="020B0604020202020204" pitchFamily="34" charset="0"/>
            </a:rPr>
            <a:t>Team projects allow teachers to observe how their students communicate, compromise and lead discussions with their classmates.</a:t>
          </a:r>
        </a:p>
      </dgm:t>
    </dgm:pt>
    <dgm:pt modelId="{69C01F51-1701-4AF7-9846-DB115D5915DD}" type="parTrans" cxnId="{2F669C89-F959-4E4B-9606-6EC1E8716494}">
      <dgm:prSet/>
      <dgm:spPr/>
      <dgm:t>
        <a:bodyPr/>
        <a:lstStyle/>
        <a:p>
          <a:endParaRPr lang="en-US"/>
        </a:p>
      </dgm:t>
    </dgm:pt>
    <dgm:pt modelId="{2B8C8EA4-5B59-44D6-9A82-0F744BF567DF}" type="sibTrans" cxnId="{2F669C89-F959-4E4B-9606-6EC1E8716494}">
      <dgm:prSet/>
      <dgm:spPr/>
      <dgm:t>
        <a:bodyPr/>
        <a:lstStyle/>
        <a:p>
          <a:endParaRPr lang="en-US"/>
        </a:p>
      </dgm:t>
    </dgm:pt>
    <dgm:pt modelId="{F5E68216-6743-4B11-899F-815AF0B10961}">
      <dgm:prSet custT="1"/>
      <dgm:spPr>
        <a:solidFill>
          <a:srgbClr val="FDE1BB">
            <a:alpha val="90000"/>
          </a:srgbClr>
        </a:solidFill>
        <a:ln w="15875" cap="rnd" cmpd="sng" algn="ctr">
          <a:noFill/>
          <a:prstDash val="solid"/>
        </a:ln>
        <a:effectLst/>
        <a:scene3d>
          <a:camera prst="orthographicFront"/>
          <a:lightRig rig="threePt" dir="t"/>
        </a:scene3d>
        <a:sp3d>
          <a:bevelT/>
        </a:sp3d>
      </dgm:spPr>
      <dgm:t>
        <a:bodyPr spcFirstLastPara="0" vert="horz" wrap="square" lIns="694721" tIns="312420" rIns="694721" bIns="106680" numCol="1" spcCol="1270" anchor="t" anchorCtr="0"/>
        <a:lstStyle/>
        <a:p>
          <a:pPr marL="228600" lvl="1" indent="-228600" algn="just" defTabSz="1066800">
            <a:lnSpc>
              <a:spcPct val="90000"/>
            </a:lnSpc>
            <a:spcBef>
              <a:spcPct val="0"/>
            </a:spcBef>
            <a:spcAft>
              <a:spcPct val="15000"/>
            </a:spcAft>
            <a:buChar char="•"/>
          </a:pPr>
          <a:endParaRPr lang="en-US" sz="2400" kern="1200" dirty="0">
            <a:solidFill>
              <a:prstClr val="black">
                <a:hueOff val="0"/>
                <a:satOff val="0"/>
                <a:lumOff val="0"/>
                <a:alphaOff val="0"/>
              </a:prstClr>
            </a:solidFill>
            <a:latin typeface="Arial" panose="020B0604020202020204" pitchFamily="34" charset="0"/>
            <a:ea typeface="+mn-ea"/>
            <a:cs typeface="Arial" panose="020B0604020202020204" pitchFamily="34" charset="0"/>
          </a:endParaRPr>
        </a:p>
      </dgm:t>
    </dgm:pt>
    <dgm:pt modelId="{88E40747-22BD-4AE0-9D5A-E400494F63B4}" type="parTrans" cxnId="{298F7E1F-059E-4698-B3A2-513D19DCDDF7}">
      <dgm:prSet/>
      <dgm:spPr/>
      <dgm:t>
        <a:bodyPr/>
        <a:lstStyle/>
        <a:p>
          <a:endParaRPr lang="en-US"/>
        </a:p>
      </dgm:t>
    </dgm:pt>
    <dgm:pt modelId="{3AB136F4-1CD5-474C-87FA-584893E4553A}" type="sibTrans" cxnId="{298F7E1F-059E-4698-B3A2-513D19DCDDF7}">
      <dgm:prSet/>
      <dgm:spPr/>
      <dgm:t>
        <a:bodyPr/>
        <a:lstStyle/>
        <a:p>
          <a:endParaRPr lang="en-US"/>
        </a:p>
      </dgm:t>
    </dgm:pt>
    <dgm:pt modelId="{67C11976-8A8F-41E6-B40D-35D9929991EF}">
      <dgm:prSet custT="1"/>
      <dgm:spPr>
        <a:solidFill>
          <a:srgbClr val="FDE1BB">
            <a:alpha val="90000"/>
          </a:srgbClr>
        </a:solidFill>
        <a:ln w="15875" cap="rnd" cmpd="sng" algn="ctr">
          <a:noFill/>
          <a:prstDash val="solid"/>
        </a:ln>
        <a:effectLst/>
        <a:scene3d>
          <a:camera prst="orthographicFront"/>
          <a:lightRig rig="threePt" dir="t"/>
        </a:scene3d>
        <a:sp3d>
          <a:bevelT/>
        </a:sp3d>
      </dgm:spPr>
      <dgm:t>
        <a:bodyPr spcFirstLastPara="0" vert="horz" wrap="square" lIns="694721" tIns="312420" rIns="694721" bIns="106680" numCol="1" spcCol="1270" anchor="t" anchorCtr="0"/>
        <a:lstStyle/>
        <a:p>
          <a:pPr marL="228600" lvl="1" indent="-228600" algn="just" defTabSz="1066800">
            <a:lnSpc>
              <a:spcPct val="90000"/>
            </a:lnSpc>
            <a:spcBef>
              <a:spcPct val="0"/>
            </a:spcBef>
            <a:spcAft>
              <a:spcPct val="15000"/>
            </a:spcAft>
            <a:buChar char="•"/>
          </a:pPr>
          <a:endParaRPr lang="en-US" sz="2400" kern="1200" dirty="0">
            <a:solidFill>
              <a:prstClr val="black">
                <a:hueOff val="0"/>
                <a:satOff val="0"/>
                <a:lumOff val="0"/>
                <a:alphaOff val="0"/>
              </a:prstClr>
            </a:solidFill>
            <a:latin typeface="Arial" panose="020B0604020202020204" pitchFamily="34" charset="0"/>
            <a:ea typeface="+mn-ea"/>
            <a:cs typeface="Arial" panose="020B0604020202020204" pitchFamily="34" charset="0"/>
          </a:endParaRPr>
        </a:p>
      </dgm:t>
    </dgm:pt>
    <dgm:pt modelId="{DED97517-6BE0-4D29-9C90-B1DF5292E991}" type="parTrans" cxnId="{68BEE3A0-22B8-4EF1-94A0-C010C5680A5D}">
      <dgm:prSet/>
      <dgm:spPr/>
      <dgm:t>
        <a:bodyPr/>
        <a:lstStyle/>
        <a:p>
          <a:endParaRPr lang="en-US"/>
        </a:p>
      </dgm:t>
    </dgm:pt>
    <dgm:pt modelId="{E20BF2CA-08A4-4EA8-AB65-675113929E53}" type="sibTrans" cxnId="{68BEE3A0-22B8-4EF1-94A0-C010C5680A5D}">
      <dgm:prSet/>
      <dgm:spPr/>
      <dgm:t>
        <a:bodyPr/>
        <a:lstStyle/>
        <a:p>
          <a:endParaRPr lang="en-US"/>
        </a:p>
      </dgm:t>
    </dgm:pt>
    <dgm:pt modelId="{C0745AAE-5291-4B55-A620-BED245F1E531}">
      <dgm:prSet custT="1"/>
      <dgm:spPr>
        <a:solidFill>
          <a:srgbClr val="FDE1BB">
            <a:alpha val="90000"/>
          </a:srgbClr>
        </a:solidFill>
        <a:ln w="15875" cap="rnd" cmpd="sng" algn="ctr">
          <a:noFill/>
          <a:prstDash val="solid"/>
        </a:ln>
        <a:effectLst/>
        <a:scene3d>
          <a:camera prst="orthographicFront"/>
          <a:lightRig rig="threePt" dir="t"/>
        </a:scene3d>
        <a:sp3d>
          <a:bevelT/>
        </a:sp3d>
      </dgm:spPr>
      <dgm:t>
        <a:bodyPr spcFirstLastPara="0" vert="horz" wrap="square" lIns="694721" tIns="312420" rIns="694721" bIns="106680" numCol="1" spcCol="1270" anchor="t" anchorCtr="0"/>
        <a:lstStyle/>
        <a:p>
          <a:pPr marL="228600" lvl="1" indent="-228600" algn="just" defTabSz="1066800" rtl="0">
            <a:lnSpc>
              <a:spcPct val="90000"/>
            </a:lnSpc>
            <a:spcBef>
              <a:spcPct val="0"/>
            </a:spcBef>
            <a:spcAft>
              <a:spcPct val="15000"/>
            </a:spcAft>
            <a:buChar char="•"/>
          </a:pPr>
          <a:endParaRPr lang="en-US" sz="2400" kern="1200" dirty="0">
            <a:solidFill>
              <a:prstClr val="black">
                <a:hueOff val="0"/>
                <a:satOff val="0"/>
                <a:lumOff val="0"/>
                <a:alphaOff val="0"/>
              </a:prstClr>
            </a:solidFill>
            <a:latin typeface="Arial" panose="020B0604020202020204" pitchFamily="34" charset="0"/>
            <a:ea typeface="+mn-ea"/>
            <a:cs typeface="Arial" panose="020B0604020202020204" pitchFamily="34" charset="0"/>
          </a:endParaRPr>
        </a:p>
      </dgm:t>
    </dgm:pt>
    <dgm:pt modelId="{DAF4360F-D568-4F4D-8405-D6E9DECE6C17}" type="parTrans" cxnId="{F23E9746-F9D9-4F09-BAC3-A1A2B038FA52}">
      <dgm:prSet/>
      <dgm:spPr/>
      <dgm:t>
        <a:bodyPr/>
        <a:lstStyle/>
        <a:p>
          <a:endParaRPr lang="en-CY"/>
        </a:p>
      </dgm:t>
    </dgm:pt>
    <dgm:pt modelId="{74D4AA4C-F23F-46D0-922F-34D4E39F71FF}" type="sibTrans" cxnId="{F23E9746-F9D9-4F09-BAC3-A1A2B038FA52}">
      <dgm:prSet/>
      <dgm:spPr/>
      <dgm:t>
        <a:bodyPr/>
        <a:lstStyle/>
        <a:p>
          <a:endParaRPr lang="en-CY"/>
        </a:p>
      </dgm:t>
    </dgm:pt>
    <dgm:pt modelId="{A5D98411-5801-4F0C-B31E-1B9FAF3DC91D}">
      <dgm:prSet custT="1"/>
      <dgm:spPr>
        <a:solidFill>
          <a:srgbClr val="FDE1BB">
            <a:alpha val="90000"/>
          </a:srgbClr>
        </a:solidFill>
        <a:ln w="15875" cap="rnd" cmpd="sng" algn="ctr">
          <a:noFill/>
          <a:prstDash val="solid"/>
        </a:ln>
        <a:effectLst/>
        <a:scene3d>
          <a:camera prst="orthographicFront"/>
          <a:lightRig rig="threePt" dir="t"/>
        </a:scene3d>
        <a:sp3d>
          <a:bevelT/>
        </a:sp3d>
      </dgm:spPr>
      <dgm:t>
        <a:bodyPr spcFirstLastPara="0" vert="horz" wrap="square" lIns="694721" tIns="312420" rIns="694721" bIns="106680" numCol="1" spcCol="1270" anchor="t" anchorCtr="0"/>
        <a:lstStyle/>
        <a:p>
          <a:pPr marL="228600" lvl="1" indent="-228600" algn="just" defTabSz="1066800" rtl="0">
            <a:lnSpc>
              <a:spcPct val="90000"/>
            </a:lnSpc>
            <a:spcBef>
              <a:spcPct val="0"/>
            </a:spcBef>
            <a:spcAft>
              <a:spcPct val="15000"/>
            </a:spcAft>
            <a:buChar char="•"/>
          </a:pPr>
          <a:endParaRPr lang="en-US" sz="2400" kern="1200" dirty="0">
            <a:solidFill>
              <a:prstClr val="black">
                <a:hueOff val="0"/>
                <a:satOff val="0"/>
                <a:lumOff val="0"/>
                <a:alphaOff val="0"/>
              </a:prstClr>
            </a:solidFill>
            <a:latin typeface="Arial" panose="020B0604020202020204" pitchFamily="34" charset="0"/>
            <a:ea typeface="+mn-ea"/>
            <a:cs typeface="Arial" panose="020B0604020202020204" pitchFamily="34" charset="0"/>
          </a:endParaRPr>
        </a:p>
      </dgm:t>
    </dgm:pt>
    <dgm:pt modelId="{36EF8648-9629-45EB-A54A-5BD49EAFB052}" type="parTrans" cxnId="{0CFD6B23-0D60-4ABA-ADDF-F467CC8A007B}">
      <dgm:prSet/>
      <dgm:spPr/>
      <dgm:t>
        <a:bodyPr/>
        <a:lstStyle/>
        <a:p>
          <a:endParaRPr lang="en-CY"/>
        </a:p>
      </dgm:t>
    </dgm:pt>
    <dgm:pt modelId="{ECD42F72-A63D-451A-AD8E-473F8387BDC8}" type="sibTrans" cxnId="{0CFD6B23-0D60-4ABA-ADDF-F467CC8A007B}">
      <dgm:prSet/>
      <dgm:spPr/>
      <dgm:t>
        <a:bodyPr/>
        <a:lstStyle/>
        <a:p>
          <a:endParaRPr lang="en-CY"/>
        </a:p>
      </dgm:t>
    </dgm:pt>
    <dgm:pt modelId="{77FAB121-9001-4483-9D11-0C23DD64F29E}" type="pres">
      <dgm:prSet presAssocID="{DB367441-60A8-4660-9ED2-5D2DA323C550}" presName="linear" presStyleCnt="0">
        <dgm:presLayoutVars>
          <dgm:dir/>
          <dgm:animLvl val="lvl"/>
          <dgm:resizeHandles val="exact"/>
        </dgm:presLayoutVars>
      </dgm:prSet>
      <dgm:spPr/>
      <dgm:t>
        <a:bodyPr/>
        <a:lstStyle/>
        <a:p>
          <a:endParaRPr lang="en-US"/>
        </a:p>
      </dgm:t>
    </dgm:pt>
    <dgm:pt modelId="{0A6E442B-31F3-4B7A-B806-B128EE85830A}" type="pres">
      <dgm:prSet presAssocID="{BE0944A7-7143-471A-B518-8C2B0627DC07}" presName="parentLin" presStyleCnt="0"/>
      <dgm:spPr/>
    </dgm:pt>
    <dgm:pt modelId="{9C67733F-B938-44F9-9989-294D68374158}" type="pres">
      <dgm:prSet presAssocID="{BE0944A7-7143-471A-B518-8C2B0627DC07}" presName="parentLeftMargin" presStyleLbl="node1" presStyleIdx="0" presStyleCnt="1"/>
      <dgm:spPr/>
      <dgm:t>
        <a:bodyPr/>
        <a:lstStyle/>
        <a:p>
          <a:endParaRPr lang="en-US"/>
        </a:p>
      </dgm:t>
    </dgm:pt>
    <dgm:pt modelId="{8039F4FD-562F-4FFA-A0C4-B82193565EA0}" type="pres">
      <dgm:prSet presAssocID="{BE0944A7-7143-471A-B518-8C2B0627DC07}" presName="parentText" presStyleLbl="node1" presStyleIdx="0" presStyleCnt="1" custScaleX="114865" custScaleY="482361" custLinFactY="64156" custLinFactNeighborX="-93464" custLinFactNeighborY="100000">
        <dgm:presLayoutVars>
          <dgm:chMax val="0"/>
          <dgm:bulletEnabled val="1"/>
        </dgm:presLayoutVars>
      </dgm:prSet>
      <dgm:spPr/>
      <dgm:t>
        <a:bodyPr/>
        <a:lstStyle/>
        <a:p>
          <a:endParaRPr lang="en-US"/>
        </a:p>
      </dgm:t>
    </dgm:pt>
    <dgm:pt modelId="{0A809AEB-6CC0-426A-9A0D-159ACDE039A5}" type="pres">
      <dgm:prSet presAssocID="{BE0944A7-7143-471A-B518-8C2B0627DC07}" presName="negativeSpace" presStyleCnt="0"/>
      <dgm:spPr/>
    </dgm:pt>
    <dgm:pt modelId="{AE37DEBF-CE77-4527-A7F4-28EE53D5969C}" type="pres">
      <dgm:prSet presAssocID="{BE0944A7-7143-471A-B518-8C2B0627DC07}" presName="childText" presStyleLbl="conFgAcc1" presStyleIdx="0" presStyleCnt="1" custScaleY="130997" custLinFactY="10845" custLinFactNeighborX="795" custLinFactNeighborY="100000">
        <dgm:presLayoutVars>
          <dgm:bulletEnabled val="1"/>
        </dgm:presLayoutVars>
      </dgm:prSet>
      <dgm:spPr>
        <a:xfrm>
          <a:off x="0" y="396896"/>
          <a:ext cx="8478345" cy="4606875"/>
        </a:xfrm>
        <a:prstGeom prst="rect">
          <a:avLst/>
        </a:prstGeom>
      </dgm:spPr>
      <dgm:t>
        <a:bodyPr/>
        <a:lstStyle/>
        <a:p>
          <a:endParaRPr lang="en-US"/>
        </a:p>
      </dgm:t>
    </dgm:pt>
  </dgm:ptLst>
  <dgm:cxnLst>
    <dgm:cxn modelId="{7B5FDC8D-2031-413F-827B-8069C7DD8357}" type="presOf" srcId="{67C11976-8A8F-41E6-B40D-35D9929991EF}" destId="{AE37DEBF-CE77-4527-A7F4-28EE53D5969C}" srcOrd="0" destOrd="5" presId="urn:microsoft.com/office/officeart/2005/8/layout/list1"/>
    <dgm:cxn modelId="{B3624796-9EC3-4BCB-B8BF-720E949E3AC1}" type="presOf" srcId="{F5E68216-6743-4B11-899F-815AF0B10961}" destId="{AE37DEBF-CE77-4527-A7F4-28EE53D5969C}" srcOrd="0" destOrd="1" presId="urn:microsoft.com/office/officeart/2005/8/layout/list1"/>
    <dgm:cxn modelId="{A787A509-318C-42C3-AD97-44154A53CF8C}" srcId="{BE0944A7-7143-471A-B518-8C2B0627DC07}" destId="{D751C94D-91F8-4019-AC38-79544378C7F8}" srcOrd="0" destOrd="0" parTransId="{02AA3CC7-5E3F-4FFE-A99D-2A77699AA033}" sibTransId="{21601DA6-EC83-4E3A-83A1-5BB45054249D}"/>
    <dgm:cxn modelId="{C0CA9680-2723-4DEF-A3C6-1F2F48F20AB8}" srcId="{BE0944A7-7143-471A-B518-8C2B0627DC07}" destId="{80F6056D-6390-43B8-9C5A-93244719B1C4}" srcOrd="4" destOrd="0" parTransId="{319D5D9B-78AB-4FB6-9391-A47C925231B1}" sibTransId="{8B29F32F-FF66-492D-8E12-2DBE672D85BF}"/>
    <dgm:cxn modelId="{F19B4D2F-5029-46E1-A9D9-806D8953423F}" type="presOf" srcId="{A5D98411-5801-4F0C-B31E-1B9FAF3DC91D}" destId="{AE37DEBF-CE77-4527-A7F4-28EE53D5969C}" srcOrd="0" destOrd="3" presId="urn:microsoft.com/office/officeart/2005/8/layout/list1"/>
    <dgm:cxn modelId="{0CFD6B23-0D60-4ABA-ADDF-F467CC8A007B}" srcId="{BE0944A7-7143-471A-B518-8C2B0627DC07}" destId="{A5D98411-5801-4F0C-B31E-1B9FAF3DC91D}" srcOrd="3" destOrd="0" parTransId="{36EF8648-9629-45EB-A54A-5BD49EAFB052}" sibTransId="{ECD42F72-A63D-451A-AD8E-473F8387BDC8}"/>
    <dgm:cxn modelId="{49CBB561-7C3A-428F-99AA-50D860B72453}" type="presOf" srcId="{80F6056D-6390-43B8-9C5A-93244719B1C4}" destId="{AE37DEBF-CE77-4527-A7F4-28EE53D5969C}" srcOrd="0" destOrd="4" presId="urn:microsoft.com/office/officeart/2005/8/layout/list1"/>
    <dgm:cxn modelId="{F23E9746-F9D9-4F09-BAC3-A1A2B038FA52}" srcId="{BE0944A7-7143-471A-B518-8C2B0627DC07}" destId="{C0745AAE-5291-4B55-A620-BED245F1E531}" srcOrd="2" destOrd="0" parTransId="{DAF4360F-D568-4F4D-8405-D6E9DECE6C17}" sibTransId="{74D4AA4C-F23F-46D0-922F-34D4E39F71FF}"/>
    <dgm:cxn modelId="{2D53CBF0-7957-4A1F-AE1F-BB909B28CD34}" type="presOf" srcId="{BE0944A7-7143-471A-B518-8C2B0627DC07}" destId="{8039F4FD-562F-4FFA-A0C4-B82193565EA0}" srcOrd="1" destOrd="0" presId="urn:microsoft.com/office/officeart/2005/8/layout/list1"/>
    <dgm:cxn modelId="{68BEE3A0-22B8-4EF1-94A0-C010C5680A5D}" srcId="{BE0944A7-7143-471A-B518-8C2B0627DC07}" destId="{67C11976-8A8F-41E6-B40D-35D9929991EF}" srcOrd="5" destOrd="0" parTransId="{DED97517-6BE0-4D29-9C90-B1DF5292E991}" sibTransId="{E20BF2CA-08A4-4EA8-AB65-675113929E53}"/>
    <dgm:cxn modelId="{298F7E1F-059E-4698-B3A2-513D19DCDDF7}" srcId="{BE0944A7-7143-471A-B518-8C2B0627DC07}" destId="{F5E68216-6743-4B11-899F-815AF0B10961}" srcOrd="1" destOrd="0" parTransId="{88E40747-22BD-4AE0-9D5A-E400494F63B4}" sibTransId="{3AB136F4-1CD5-474C-87FA-584893E4553A}"/>
    <dgm:cxn modelId="{6A8C2E3B-5E3C-41E8-B2D0-EE22CE380AA7}" type="presOf" srcId="{C0745AAE-5291-4B55-A620-BED245F1E531}" destId="{AE37DEBF-CE77-4527-A7F4-28EE53D5969C}" srcOrd="0" destOrd="2" presId="urn:microsoft.com/office/officeart/2005/8/layout/list1"/>
    <dgm:cxn modelId="{0E74AD95-4A63-428A-9B09-6BE70E47AE5E}" type="presOf" srcId="{DB367441-60A8-4660-9ED2-5D2DA323C550}" destId="{77FAB121-9001-4483-9D11-0C23DD64F29E}" srcOrd="0" destOrd="0" presId="urn:microsoft.com/office/officeart/2005/8/layout/list1"/>
    <dgm:cxn modelId="{2F669C89-F959-4E4B-9606-6EC1E8716494}" srcId="{BE0944A7-7143-471A-B518-8C2B0627DC07}" destId="{CF4161D7-85DD-47CD-99CA-B94B1E38379E}" srcOrd="6" destOrd="0" parTransId="{69C01F51-1701-4AF7-9846-DB115D5915DD}" sibTransId="{2B8C8EA4-5B59-44D6-9A82-0F744BF567DF}"/>
    <dgm:cxn modelId="{461E23EE-9218-42E5-80FA-E5CFB7B208AB}" srcId="{DB367441-60A8-4660-9ED2-5D2DA323C550}" destId="{BE0944A7-7143-471A-B518-8C2B0627DC07}" srcOrd="0" destOrd="0" parTransId="{1DBCF84A-6078-46B1-9AF6-4788CF1DEE58}" sibTransId="{2F74E2EA-2C22-4EB7-A236-EC083E67B572}"/>
    <dgm:cxn modelId="{EB18FE84-254E-4A07-8B12-CEB38B14B3A5}" type="presOf" srcId="{BE0944A7-7143-471A-B518-8C2B0627DC07}" destId="{9C67733F-B938-44F9-9989-294D68374158}" srcOrd="0" destOrd="0" presId="urn:microsoft.com/office/officeart/2005/8/layout/list1"/>
    <dgm:cxn modelId="{A6591E51-4FE8-47DD-86E2-7CF223F77361}" type="presOf" srcId="{D751C94D-91F8-4019-AC38-79544378C7F8}" destId="{AE37DEBF-CE77-4527-A7F4-28EE53D5969C}" srcOrd="0" destOrd="0" presId="urn:microsoft.com/office/officeart/2005/8/layout/list1"/>
    <dgm:cxn modelId="{83687A8E-D664-45FD-89ED-1E8AC8CF6896}" type="presOf" srcId="{CF4161D7-85DD-47CD-99CA-B94B1E38379E}" destId="{AE37DEBF-CE77-4527-A7F4-28EE53D5969C}" srcOrd="0" destOrd="6" presId="urn:microsoft.com/office/officeart/2005/8/layout/list1"/>
    <dgm:cxn modelId="{78263B8B-0D77-481F-8350-527E43773EE1}" type="presParOf" srcId="{77FAB121-9001-4483-9D11-0C23DD64F29E}" destId="{0A6E442B-31F3-4B7A-B806-B128EE85830A}" srcOrd="0" destOrd="0" presId="urn:microsoft.com/office/officeart/2005/8/layout/list1"/>
    <dgm:cxn modelId="{9BF52D82-427A-4496-9B4B-48B2B9453CDA}" type="presParOf" srcId="{0A6E442B-31F3-4B7A-B806-B128EE85830A}" destId="{9C67733F-B938-44F9-9989-294D68374158}" srcOrd="0" destOrd="0" presId="urn:microsoft.com/office/officeart/2005/8/layout/list1"/>
    <dgm:cxn modelId="{04C2A485-F166-476B-9CAA-2100918C61C8}" type="presParOf" srcId="{0A6E442B-31F3-4B7A-B806-B128EE85830A}" destId="{8039F4FD-562F-4FFA-A0C4-B82193565EA0}" srcOrd="1" destOrd="0" presId="urn:microsoft.com/office/officeart/2005/8/layout/list1"/>
    <dgm:cxn modelId="{B9089FB3-12C1-44FD-A7D8-D2850E2A48F7}" type="presParOf" srcId="{77FAB121-9001-4483-9D11-0C23DD64F29E}" destId="{0A809AEB-6CC0-426A-9A0D-159ACDE039A5}" srcOrd="1" destOrd="0" presId="urn:microsoft.com/office/officeart/2005/8/layout/list1"/>
    <dgm:cxn modelId="{05C0AF85-6E88-4B5E-B346-224F5CE039AB}" type="presParOf" srcId="{77FAB121-9001-4483-9D11-0C23DD64F29E}" destId="{AE37DEBF-CE77-4527-A7F4-28EE53D5969C}"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B367441-60A8-4660-9ED2-5D2DA323C55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BE0944A7-7143-471A-B518-8C2B0627DC07}">
      <dgm:prSet phldrT="[Text]" custT="1"/>
      <dgm:spPr>
        <a:solidFill>
          <a:srgbClr val="FE2EE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rtl="0"/>
          <a:r>
            <a:rPr lang="en-US" sz="2200" dirty="0">
              <a:solidFill>
                <a:schemeClr val="tx1"/>
              </a:solidFill>
              <a:latin typeface="Arial"/>
              <a:cs typeface="Arial"/>
            </a:rPr>
            <a:t>Builds Confidence and Teaches Acceptance of Failure</a:t>
          </a:r>
        </a:p>
      </dgm:t>
    </dgm:pt>
    <dgm:pt modelId="{1DBCF84A-6078-46B1-9AF6-4788CF1DEE58}" type="parTrans" cxnId="{461E23EE-9218-42E5-80FA-E5CFB7B208AB}">
      <dgm:prSet/>
      <dgm:spPr/>
      <dgm:t>
        <a:bodyPr/>
        <a:lstStyle/>
        <a:p>
          <a:endParaRPr lang="en-US"/>
        </a:p>
      </dgm:t>
    </dgm:pt>
    <dgm:pt modelId="{2F74E2EA-2C22-4EB7-A236-EC083E67B572}" type="sibTrans" cxnId="{461E23EE-9218-42E5-80FA-E5CFB7B208AB}">
      <dgm:prSet/>
      <dgm:spPr/>
      <dgm:t>
        <a:bodyPr/>
        <a:lstStyle/>
        <a:p>
          <a:endParaRPr lang="en-US"/>
        </a:p>
      </dgm:t>
    </dgm:pt>
    <dgm:pt modelId="{BE2FA711-66CB-41FB-9614-E743C68E1B6B}">
      <dgm:prSet custT="1"/>
      <dgm:spPr>
        <a:solidFill>
          <a:srgbClr val="FDE1BB">
            <a:alpha val="90000"/>
          </a:srgbClr>
        </a:solidFill>
        <a:ln w="15875" cap="rnd" cmpd="sng" algn="ctr">
          <a:noFill/>
          <a:prstDash val="solid"/>
        </a:ln>
        <a:effectLst/>
        <a:scene3d>
          <a:camera prst="orthographicFront"/>
          <a:lightRig rig="threePt" dir="t"/>
        </a:scene3d>
        <a:sp3d>
          <a:bevelT/>
        </a:sp3d>
      </dgm:spPr>
      <dgm:t>
        <a:bodyPr spcFirstLastPara="0" vert="horz" wrap="square" lIns="694721" tIns="312420" rIns="694721" bIns="106680" numCol="1" spcCol="1270" anchor="t" anchorCtr="0"/>
        <a:lstStyle/>
        <a:p>
          <a:pPr marL="228600" lvl="1" indent="-228600" algn="just" defTabSz="1066800" rtl="0">
            <a:lnSpc>
              <a:spcPct val="90000"/>
            </a:lnSpc>
            <a:spcBef>
              <a:spcPct val="0"/>
            </a:spcBef>
            <a:spcAft>
              <a:spcPct val="15000"/>
            </a:spcAft>
            <a:buChar char="•"/>
          </a:pPr>
          <a:r>
            <a:rPr lang="en-US" sz="2400" kern="1200" dirty="0">
              <a:solidFill>
                <a:prstClr val="black">
                  <a:hueOff val="0"/>
                  <a:satOff val="0"/>
                  <a:lumOff val="0"/>
                  <a:alphaOff val="0"/>
                </a:prstClr>
              </a:solidFill>
              <a:latin typeface="Arial" panose="020B0604020202020204" pitchFamily="34" charset="0"/>
              <a:ea typeface="+mn-ea"/>
              <a:cs typeface="Arial" panose="020B0604020202020204" pitchFamily="34" charset="0"/>
            </a:rPr>
            <a:t>Experimentation teaches students that they may not always succeed, but it also teaches them to learn from their failures. </a:t>
          </a:r>
        </a:p>
      </dgm:t>
    </dgm:pt>
    <dgm:pt modelId="{0BE08274-7682-4EBD-8043-481FBAECDB8D}" type="parTrans" cxnId="{6F645D2F-D485-4EDD-9553-1D68D07725B1}">
      <dgm:prSet/>
      <dgm:spPr/>
      <dgm:t>
        <a:bodyPr/>
        <a:lstStyle/>
        <a:p>
          <a:endParaRPr lang="en-US"/>
        </a:p>
      </dgm:t>
    </dgm:pt>
    <dgm:pt modelId="{205494F0-140C-4330-99E1-81D4B2684C4F}" type="sibTrans" cxnId="{6F645D2F-D485-4EDD-9553-1D68D07725B1}">
      <dgm:prSet/>
      <dgm:spPr/>
      <dgm:t>
        <a:bodyPr/>
        <a:lstStyle/>
        <a:p>
          <a:endParaRPr lang="en-US"/>
        </a:p>
      </dgm:t>
    </dgm:pt>
    <dgm:pt modelId="{030F06B4-B8B0-426A-AD5A-D5AD81011847}">
      <dgm:prSet custT="1"/>
      <dgm:spPr>
        <a:solidFill>
          <a:srgbClr val="FDE1BB">
            <a:alpha val="90000"/>
          </a:srgbClr>
        </a:solidFill>
        <a:ln w="15875" cap="rnd" cmpd="sng" algn="ctr">
          <a:noFill/>
          <a:prstDash val="solid"/>
        </a:ln>
        <a:effectLst/>
        <a:scene3d>
          <a:camera prst="orthographicFront"/>
          <a:lightRig rig="threePt" dir="t"/>
        </a:scene3d>
        <a:sp3d>
          <a:bevelT/>
        </a:sp3d>
      </dgm:spPr>
      <dgm:t>
        <a:bodyPr spcFirstLastPara="0" vert="horz" wrap="square" lIns="694721" tIns="312420" rIns="694721" bIns="106680" numCol="1" spcCol="1270" anchor="t" anchorCtr="0"/>
        <a:lstStyle/>
        <a:p>
          <a:pPr marL="228600" lvl="1" indent="-228600" algn="just" defTabSz="1066800" rtl="0">
            <a:lnSpc>
              <a:spcPct val="90000"/>
            </a:lnSpc>
            <a:spcBef>
              <a:spcPct val="0"/>
            </a:spcBef>
            <a:spcAft>
              <a:spcPct val="15000"/>
            </a:spcAft>
            <a:buChar char="•"/>
          </a:pPr>
          <a:r>
            <a:rPr lang="en-US" sz="2400" kern="1200" dirty="0">
              <a:solidFill>
                <a:prstClr val="black">
                  <a:hueOff val="0"/>
                  <a:satOff val="0"/>
                  <a:lumOff val="0"/>
                  <a:alphaOff val="0"/>
                </a:prstClr>
              </a:solidFill>
              <a:latin typeface="Arial" panose="020B0604020202020204" pitchFamily="34" charset="0"/>
              <a:ea typeface="+mn-ea"/>
              <a:cs typeface="Arial" panose="020B0604020202020204" pitchFamily="34" charset="0"/>
            </a:rPr>
            <a:t>Discovering a solution after several failures, motivates students to keep trying and to build self esteem. </a:t>
          </a:r>
        </a:p>
      </dgm:t>
    </dgm:pt>
    <dgm:pt modelId="{A03E4505-3FDC-4A8D-82B5-A02627AE0A60}" type="parTrans" cxnId="{6BB051EC-FE32-45F1-8E3B-781A3D25149B}">
      <dgm:prSet/>
      <dgm:spPr/>
      <dgm:t>
        <a:bodyPr/>
        <a:lstStyle/>
        <a:p>
          <a:endParaRPr lang="en-US"/>
        </a:p>
      </dgm:t>
    </dgm:pt>
    <dgm:pt modelId="{F175C25B-EB54-47A3-9649-A95316908BA7}" type="sibTrans" cxnId="{6BB051EC-FE32-45F1-8E3B-781A3D25149B}">
      <dgm:prSet/>
      <dgm:spPr/>
      <dgm:t>
        <a:bodyPr/>
        <a:lstStyle/>
        <a:p>
          <a:endParaRPr lang="en-US"/>
        </a:p>
      </dgm:t>
    </dgm:pt>
    <dgm:pt modelId="{1CFDBFCC-9BDA-4B63-8254-775B01898BDE}">
      <dgm:prSet custT="1"/>
      <dgm:spPr>
        <a:solidFill>
          <a:srgbClr val="FDE1BB">
            <a:alpha val="90000"/>
          </a:srgbClr>
        </a:solidFill>
        <a:ln w="15875" cap="rnd" cmpd="sng" algn="ctr">
          <a:noFill/>
          <a:prstDash val="solid"/>
        </a:ln>
        <a:effectLst/>
        <a:scene3d>
          <a:camera prst="orthographicFront"/>
          <a:lightRig rig="threePt" dir="t"/>
        </a:scene3d>
        <a:sp3d>
          <a:bevelT/>
        </a:sp3d>
      </dgm:spPr>
      <dgm:t>
        <a:bodyPr spcFirstLastPara="0" vert="horz" wrap="square" lIns="694721" tIns="312420" rIns="694721" bIns="106680" numCol="1" spcCol="1270" anchor="t" anchorCtr="0"/>
        <a:lstStyle/>
        <a:p>
          <a:pPr marL="228600" lvl="1" indent="-228600" algn="just" defTabSz="1066800" rtl="0">
            <a:lnSpc>
              <a:spcPct val="90000"/>
            </a:lnSpc>
            <a:spcBef>
              <a:spcPct val="0"/>
            </a:spcBef>
            <a:spcAft>
              <a:spcPct val="15000"/>
            </a:spcAft>
            <a:buChar char="•"/>
          </a:pPr>
          <a:endParaRPr lang="en-US" sz="2400" kern="1200" dirty="0">
            <a:solidFill>
              <a:prstClr val="black">
                <a:hueOff val="0"/>
                <a:satOff val="0"/>
                <a:lumOff val="0"/>
                <a:alphaOff val="0"/>
              </a:prstClr>
            </a:solidFill>
            <a:latin typeface="Arial" panose="020B0604020202020204" pitchFamily="34" charset="0"/>
            <a:ea typeface="+mn-ea"/>
            <a:cs typeface="Arial" panose="020B0604020202020204" pitchFamily="34" charset="0"/>
          </a:endParaRPr>
        </a:p>
      </dgm:t>
    </dgm:pt>
    <dgm:pt modelId="{B4C56D99-660D-45B3-B630-170C891A0B4F}" type="parTrans" cxnId="{920C11D2-CB31-4BDC-A09F-FF88D15196C4}">
      <dgm:prSet/>
      <dgm:spPr/>
      <dgm:t>
        <a:bodyPr/>
        <a:lstStyle/>
        <a:p>
          <a:endParaRPr lang="en-US"/>
        </a:p>
      </dgm:t>
    </dgm:pt>
    <dgm:pt modelId="{88D595DF-11A7-43E3-862E-B2611EDBE133}" type="sibTrans" cxnId="{920C11D2-CB31-4BDC-A09F-FF88D15196C4}">
      <dgm:prSet/>
      <dgm:spPr/>
      <dgm:t>
        <a:bodyPr/>
        <a:lstStyle/>
        <a:p>
          <a:endParaRPr lang="en-US"/>
        </a:p>
      </dgm:t>
    </dgm:pt>
    <dgm:pt modelId="{4A8BFB04-57E6-4D3B-9638-13BDC0D8BD2C}">
      <dgm:prSet phldr="0" custT="1"/>
      <dgm:spPr>
        <a:solidFill>
          <a:srgbClr val="FDE1BB">
            <a:alpha val="90000"/>
          </a:srgbClr>
        </a:solidFill>
        <a:ln w="15875" cap="rnd" cmpd="sng" algn="ctr">
          <a:noFill/>
          <a:prstDash val="solid"/>
        </a:ln>
        <a:effectLst/>
        <a:scene3d>
          <a:camera prst="orthographicFront"/>
          <a:lightRig rig="threePt" dir="t"/>
        </a:scene3d>
        <a:sp3d>
          <a:bevelT/>
        </a:sp3d>
      </dgm:spPr>
      <dgm:t>
        <a:bodyPr spcFirstLastPara="0" vert="horz" wrap="square" lIns="694721" tIns="312420" rIns="694721" bIns="106680" numCol="1" spcCol="1270" anchor="t" anchorCtr="0"/>
        <a:lstStyle/>
        <a:p>
          <a:pPr marL="228600" lvl="1" indent="-228600" algn="just" defTabSz="1066800" rtl="0">
            <a:lnSpc>
              <a:spcPct val="90000"/>
            </a:lnSpc>
            <a:spcBef>
              <a:spcPct val="0"/>
            </a:spcBef>
            <a:spcAft>
              <a:spcPct val="15000"/>
            </a:spcAft>
            <a:buChar char="•"/>
          </a:pPr>
          <a:endParaRPr lang="en-US" sz="2400" kern="1200" dirty="0">
            <a:solidFill>
              <a:prstClr val="black">
                <a:hueOff val="0"/>
                <a:satOff val="0"/>
                <a:lumOff val="0"/>
                <a:alphaOff val="0"/>
              </a:prstClr>
            </a:solidFill>
            <a:latin typeface="Arial" panose="020B0604020202020204" pitchFamily="34" charset="0"/>
            <a:ea typeface="+mn-ea"/>
            <a:cs typeface="Arial" panose="020B0604020202020204" pitchFamily="34" charset="0"/>
          </a:endParaRPr>
        </a:p>
      </dgm:t>
    </dgm:pt>
    <dgm:pt modelId="{21F9C590-6EC2-4FB8-A6F0-D3762BF08188}" type="parTrans" cxnId="{84FF7715-384D-4044-8C05-CF2F7E6535A4}">
      <dgm:prSet/>
      <dgm:spPr/>
      <dgm:t>
        <a:bodyPr/>
        <a:lstStyle/>
        <a:p>
          <a:endParaRPr lang="en-CY"/>
        </a:p>
      </dgm:t>
    </dgm:pt>
    <dgm:pt modelId="{72ECBD1E-18A2-47E3-A390-B732EBBFAE9C}" type="sibTrans" cxnId="{84FF7715-384D-4044-8C05-CF2F7E6535A4}">
      <dgm:prSet/>
      <dgm:spPr/>
      <dgm:t>
        <a:bodyPr/>
        <a:lstStyle/>
        <a:p>
          <a:endParaRPr lang="en-CY"/>
        </a:p>
      </dgm:t>
    </dgm:pt>
    <dgm:pt modelId="{CCD1B07D-3FAA-42ED-841A-929B321C9EF4}">
      <dgm:prSet phldr="0" custT="1"/>
      <dgm:spPr>
        <a:solidFill>
          <a:srgbClr val="FDE1BB">
            <a:alpha val="90000"/>
          </a:srgbClr>
        </a:solidFill>
        <a:ln w="15875" cap="rnd" cmpd="sng" algn="ctr">
          <a:noFill/>
          <a:prstDash val="solid"/>
        </a:ln>
        <a:effectLst/>
        <a:scene3d>
          <a:camera prst="orthographicFront"/>
          <a:lightRig rig="threePt" dir="t"/>
        </a:scene3d>
        <a:sp3d>
          <a:bevelT/>
        </a:sp3d>
      </dgm:spPr>
      <dgm:t>
        <a:bodyPr spcFirstLastPara="0" vert="horz" wrap="square" lIns="694721" tIns="312420" rIns="694721" bIns="106680" numCol="1" spcCol="1270" anchor="t" anchorCtr="0"/>
        <a:lstStyle/>
        <a:p>
          <a:pPr marL="228600" lvl="1" indent="-228600" algn="just" defTabSz="1066800" rtl="0">
            <a:lnSpc>
              <a:spcPct val="90000"/>
            </a:lnSpc>
            <a:spcBef>
              <a:spcPct val="0"/>
            </a:spcBef>
            <a:spcAft>
              <a:spcPct val="15000"/>
            </a:spcAft>
            <a:buChar char="•"/>
          </a:pPr>
          <a:endParaRPr lang="en-US" sz="2400" kern="1200" dirty="0">
            <a:solidFill>
              <a:prstClr val="black">
                <a:hueOff val="0"/>
                <a:satOff val="0"/>
                <a:lumOff val="0"/>
                <a:alphaOff val="0"/>
              </a:prstClr>
            </a:solidFill>
            <a:latin typeface="Arial" panose="020B0604020202020204" pitchFamily="34" charset="0"/>
            <a:ea typeface="+mn-ea"/>
            <a:cs typeface="Arial" panose="020B0604020202020204" pitchFamily="34" charset="0"/>
          </a:endParaRPr>
        </a:p>
      </dgm:t>
    </dgm:pt>
    <dgm:pt modelId="{C133E1AD-DF80-40C4-A9B9-7C6CBB14C40B}" type="parTrans" cxnId="{2D42E7BD-BB55-4D30-82B7-2D5DD52344A6}">
      <dgm:prSet/>
      <dgm:spPr/>
      <dgm:t>
        <a:bodyPr/>
        <a:lstStyle/>
        <a:p>
          <a:endParaRPr lang="en-CY"/>
        </a:p>
      </dgm:t>
    </dgm:pt>
    <dgm:pt modelId="{12441B1C-3209-406B-901A-EE57DDD4D6E4}" type="sibTrans" cxnId="{2D42E7BD-BB55-4D30-82B7-2D5DD52344A6}">
      <dgm:prSet/>
      <dgm:spPr/>
      <dgm:t>
        <a:bodyPr/>
        <a:lstStyle/>
        <a:p>
          <a:endParaRPr lang="en-CY"/>
        </a:p>
      </dgm:t>
    </dgm:pt>
    <dgm:pt modelId="{7D6D5550-9325-42C4-AA00-9D10F12E2C0C}">
      <dgm:prSet custT="1"/>
      <dgm:spPr>
        <a:solidFill>
          <a:srgbClr val="FDE1BB">
            <a:alpha val="90000"/>
          </a:srgbClr>
        </a:solidFill>
        <a:ln w="15875" cap="rnd" cmpd="sng" algn="ctr">
          <a:noFill/>
          <a:prstDash val="solid"/>
        </a:ln>
        <a:effectLst/>
        <a:scene3d>
          <a:camera prst="orthographicFront"/>
          <a:lightRig rig="threePt" dir="t"/>
        </a:scene3d>
        <a:sp3d>
          <a:bevelT/>
        </a:sp3d>
      </dgm:spPr>
      <dgm:t>
        <a:bodyPr spcFirstLastPara="0" vert="horz" wrap="square" lIns="694721" tIns="312420" rIns="694721" bIns="106680" numCol="1" spcCol="1270" anchor="t" anchorCtr="0"/>
        <a:lstStyle/>
        <a:p>
          <a:pPr marL="228600" lvl="1" indent="-228600" algn="just" defTabSz="1066800" rtl="0">
            <a:lnSpc>
              <a:spcPct val="90000"/>
            </a:lnSpc>
            <a:spcBef>
              <a:spcPct val="0"/>
            </a:spcBef>
            <a:spcAft>
              <a:spcPct val="15000"/>
            </a:spcAft>
            <a:buChar char="•"/>
          </a:pPr>
          <a:endParaRPr lang="en-US" sz="2400" kern="1200" dirty="0">
            <a:solidFill>
              <a:prstClr val="black">
                <a:hueOff val="0"/>
                <a:satOff val="0"/>
                <a:lumOff val="0"/>
                <a:alphaOff val="0"/>
              </a:prstClr>
            </a:solidFill>
            <a:latin typeface="Arial" panose="020B0604020202020204" pitchFamily="34" charset="0"/>
            <a:ea typeface="+mn-ea"/>
            <a:cs typeface="Arial" panose="020B0604020202020204" pitchFamily="34" charset="0"/>
          </a:endParaRPr>
        </a:p>
      </dgm:t>
    </dgm:pt>
    <dgm:pt modelId="{D8FE5625-0DA9-4885-A83F-16CF710EAD87}" type="parTrans" cxnId="{E4479A18-A487-4893-847C-35694B0D9E3A}">
      <dgm:prSet/>
      <dgm:spPr/>
      <dgm:t>
        <a:bodyPr/>
        <a:lstStyle/>
        <a:p>
          <a:endParaRPr lang="en-US"/>
        </a:p>
      </dgm:t>
    </dgm:pt>
    <dgm:pt modelId="{89DEE29B-A19D-4844-99D6-EF3D50AAFA23}" type="sibTrans" cxnId="{E4479A18-A487-4893-847C-35694B0D9E3A}">
      <dgm:prSet/>
      <dgm:spPr/>
      <dgm:t>
        <a:bodyPr/>
        <a:lstStyle/>
        <a:p>
          <a:endParaRPr lang="en-US"/>
        </a:p>
      </dgm:t>
    </dgm:pt>
    <dgm:pt modelId="{77FAB121-9001-4483-9D11-0C23DD64F29E}" type="pres">
      <dgm:prSet presAssocID="{DB367441-60A8-4660-9ED2-5D2DA323C550}" presName="linear" presStyleCnt="0">
        <dgm:presLayoutVars>
          <dgm:dir/>
          <dgm:animLvl val="lvl"/>
          <dgm:resizeHandles val="exact"/>
        </dgm:presLayoutVars>
      </dgm:prSet>
      <dgm:spPr/>
      <dgm:t>
        <a:bodyPr/>
        <a:lstStyle/>
        <a:p>
          <a:endParaRPr lang="en-US"/>
        </a:p>
      </dgm:t>
    </dgm:pt>
    <dgm:pt modelId="{0A6E442B-31F3-4B7A-B806-B128EE85830A}" type="pres">
      <dgm:prSet presAssocID="{BE0944A7-7143-471A-B518-8C2B0627DC07}" presName="parentLin" presStyleCnt="0"/>
      <dgm:spPr/>
    </dgm:pt>
    <dgm:pt modelId="{9C67733F-B938-44F9-9989-294D68374158}" type="pres">
      <dgm:prSet presAssocID="{BE0944A7-7143-471A-B518-8C2B0627DC07}" presName="parentLeftMargin" presStyleLbl="node1" presStyleIdx="0" presStyleCnt="1"/>
      <dgm:spPr/>
      <dgm:t>
        <a:bodyPr/>
        <a:lstStyle/>
        <a:p>
          <a:endParaRPr lang="en-US"/>
        </a:p>
      </dgm:t>
    </dgm:pt>
    <dgm:pt modelId="{8039F4FD-562F-4FFA-A0C4-B82193565EA0}" type="pres">
      <dgm:prSet presAssocID="{BE0944A7-7143-471A-B518-8C2B0627DC07}" presName="parentText" presStyleLbl="node1" presStyleIdx="0" presStyleCnt="1" custScaleX="119095" custScaleY="460787" custLinFactX="-452" custLinFactY="91679" custLinFactNeighborX="-100000" custLinFactNeighborY="100000">
        <dgm:presLayoutVars>
          <dgm:chMax val="0"/>
          <dgm:bulletEnabled val="1"/>
        </dgm:presLayoutVars>
      </dgm:prSet>
      <dgm:spPr/>
      <dgm:t>
        <a:bodyPr/>
        <a:lstStyle/>
        <a:p>
          <a:endParaRPr lang="en-US"/>
        </a:p>
      </dgm:t>
    </dgm:pt>
    <dgm:pt modelId="{0A809AEB-6CC0-426A-9A0D-159ACDE039A5}" type="pres">
      <dgm:prSet presAssocID="{BE0944A7-7143-471A-B518-8C2B0627DC07}" presName="negativeSpace" presStyleCnt="0"/>
      <dgm:spPr/>
    </dgm:pt>
    <dgm:pt modelId="{AE37DEBF-CE77-4527-A7F4-28EE53D5969C}" type="pres">
      <dgm:prSet presAssocID="{BE0944A7-7143-471A-B518-8C2B0627DC07}" presName="childText" presStyleLbl="conFgAcc1" presStyleIdx="0" presStyleCnt="1" custScaleX="107187" custScaleY="145180" custLinFactY="3975" custLinFactNeighborX="-384" custLinFactNeighborY="100000">
        <dgm:presLayoutVars>
          <dgm:bulletEnabled val="1"/>
        </dgm:presLayoutVars>
      </dgm:prSet>
      <dgm:spPr>
        <a:xfrm>
          <a:off x="0" y="549844"/>
          <a:ext cx="8951310" cy="4527506"/>
        </a:xfrm>
        <a:prstGeom prst="rect">
          <a:avLst/>
        </a:prstGeom>
      </dgm:spPr>
      <dgm:t>
        <a:bodyPr/>
        <a:lstStyle/>
        <a:p>
          <a:endParaRPr lang="en-US"/>
        </a:p>
      </dgm:t>
    </dgm:pt>
  </dgm:ptLst>
  <dgm:cxnLst>
    <dgm:cxn modelId="{920C11D2-CB31-4BDC-A09F-FF88D15196C4}" srcId="{BE0944A7-7143-471A-B518-8C2B0627DC07}" destId="{1CFDBFCC-9BDA-4B63-8254-775B01898BDE}" srcOrd="1" destOrd="0" parTransId="{B4C56D99-660D-45B3-B630-170C891A0B4F}" sibTransId="{88D595DF-11A7-43E3-862E-B2611EDBE133}"/>
    <dgm:cxn modelId="{1B3192E5-0D15-49C7-A9F8-AC772F9EA930}" type="presOf" srcId="{CCD1B07D-3FAA-42ED-841A-929B321C9EF4}" destId="{AE37DEBF-CE77-4527-A7F4-28EE53D5969C}" srcOrd="0" destOrd="0" presId="urn:microsoft.com/office/officeart/2005/8/layout/list1"/>
    <dgm:cxn modelId="{5A2A4D97-B1C0-4D02-8D4A-84EA1C1DE33D}" type="presOf" srcId="{BE2FA711-66CB-41FB-9614-E743C68E1B6B}" destId="{AE37DEBF-CE77-4527-A7F4-28EE53D5969C}" srcOrd="0" destOrd="3" presId="urn:microsoft.com/office/officeart/2005/8/layout/list1"/>
    <dgm:cxn modelId="{84FF7715-384D-4044-8C05-CF2F7E6535A4}" srcId="{BE0944A7-7143-471A-B518-8C2B0627DC07}" destId="{4A8BFB04-57E6-4D3B-9638-13BDC0D8BD2C}" srcOrd="4" destOrd="0" parTransId="{21F9C590-6EC2-4FB8-A6F0-D3762BF08188}" sibTransId="{72ECBD1E-18A2-47E3-A390-B732EBBFAE9C}"/>
    <dgm:cxn modelId="{6505C092-99B2-4528-BDE9-57CAEA35A427}" type="presOf" srcId="{4A8BFB04-57E6-4D3B-9638-13BDC0D8BD2C}" destId="{AE37DEBF-CE77-4527-A7F4-28EE53D5969C}" srcOrd="0" destOrd="4" presId="urn:microsoft.com/office/officeart/2005/8/layout/list1"/>
    <dgm:cxn modelId="{6BB051EC-FE32-45F1-8E3B-781A3D25149B}" srcId="{BE0944A7-7143-471A-B518-8C2B0627DC07}" destId="{030F06B4-B8B0-426A-AD5A-D5AD81011847}" srcOrd="5" destOrd="0" parTransId="{A03E4505-3FDC-4A8D-82B5-A02627AE0A60}" sibTransId="{F175C25B-EB54-47A3-9649-A95316908BA7}"/>
    <dgm:cxn modelId="{AC0E0AE8-7DF0-439B-BED9-634BF8DA81BE}" type="presOf" srcId="{7D6D5550-9325-42C4-AA00-9D10F12E2C0C}" destId="{AE37DEBF-CE77-4527-A7F4-28EE53D5969C}" srcOrd="0" destOrd="2" presId="urn:microsoft.com/office/officeart/2005/8/layout/list1"/>
    <dgm:cxn modelId="{6F645D2F-D485-4EDD-9553-1D68D07725B1}" srcId="{BE0944A7-7143-471A-B518-8C2B0627DC07}" destId="{BE2FA711-66CB-41FB-9614-E743C68E1B6B}" srcOrd="3" destOrd="0" parTransId="{0BE08274-7682-4EBD-8043-481FBAECDB8D}" sibTransId="{205494F0-140C-4330-99E1-81D4B2684C4F}"/>
    <dgm:cxn modelId="{2D42E7BD-BB55-4D30-82B7-2D5DD52344A6}" srcId="{BE0944A7-7143-471A-B518-8C2B0627DC07}" destId="{CCD1B07D-3FAA-42ED-841A-929B321C9EF4}" srcOrd="0" destOrd="0" parTransId="{C133E1AD-DF80-40C4-A9B9-7C6CBB14C40B}" sibTransId="{12441B1C-3209-406B-901A-EE57DDD4D6E4}"/>
    <dgm:cxn modelId="{E4479A18-A487-4893-847C-35694B0D9E3A}" srcId="{BE0944A7-7143-471A-B518-8C2B0627DC07}" destId="{7D6D5550-9325-42C4-AA00-9D10F12E2C0C}" srcOrd="2" destOrd="0" parTransId="{D8FE5625-0DA9-4885-A83F-16CF710EAD87}" sibTransId="{89DEE29B-A19D-4844-99D6-EF3D50AAFA23}"/>
    <dgm:cxn modelId="{0E74AD95-4A63-428A-9B09-6BE70E47AE5E}" type="presOf" srcId="{DB367441-60A8-4660-9ED2-5D2DA323C550}" destId="{77FAB121-9001-4483-9D11-0C23DD64F29E}" srcOrd="0" destOrd="0" presId="urn:microsoft.com/office/officeart/2005/8/layout/list1"/>
    <dgm:cxn modelId="{461E23EE-9218-42E5-80FA-E5CFB7B208AB}" srcId="{DB367441-60A8-4660-9ED2-5D2DA323C550}" destId="{BE0944A7-7143-471A-B518-8C2B0627DC07}" srcOrd="0" destOrd="0" parTransId="{1DBCF84A-6078-46B1-9AF6-4788CF1DEE58}" sibTransId="{2F74E2EA-2C22-4EB7-A236-EC083E67B572}"/>
    <dgm:cxn modelId="{73DDDB49-6B25-4033-9C26-54106220DA06}" type="presOf" srcId="{BE0944A7-7143-471A-B518-8C2B0627DC07}" destId="{9C67733F-B938-44F9-9989-294D68374158}" srcOrd="0" destOrd="0" presId="urn:microsoft.com/office/officeart/2005/8/layout/list1"/>
    <dgm:cxn modelId="{577E0A9C-7E73-46AF-82E1-AFE56E70AA63}" type="presOf" srcId="{1CFDBFCC-9BDA-4B63-8254-775B01898BDE}" destId="{AE37DEBF-CE77-4527-A7F4-28EE53D5969C}" srcOrd="0" destOrd="1" presId="urn:microsoft.com/office/officeart/2005/8/layout/list1"/>
    <dgm:cxn modelId="{54B7DA6B-0DA8-4D8B-B3A0-AEBA7E7BF9D8}" type="presOf" srcId="{030F06B4-B8B0-426A-AD5A-D5AD81011847}" destId="{AE37DEBF-CE77-4527-A7F4-28EE53D5969C}" srcOrd="0" destOrd="5" presId="urn:microsoft.com/office/officeart/2005/8/layout/list1"/>
    <dgm:cxn modelId="{E47F9610-22DB-4A33-8664-8F2F029EF214}" type="presOf" srcId="{BE0944A7-7143-471A-B518-8C2B0627DC07}" destId="{8039F4FD-562F-4FFA-A0C4-B82193565EA0}" srcOrd="1" destOrd="0" presId="urn:microsoft.com/office/officeart/2005/8/layout/list1"/>
    <dgm:cxn modelId="{82F1C421-90F2-4637-958E-0B93130C8487}" type="presParOf" srcId="{77FAB121-9001-4483-9D11-0C23DD64F29E}" destId="{0A6E442B-31F3-4B7A-B806-B128EE85830A}" srcOrd="0" destOrd="0" presId="urn:microsoft.com/office/officeart/2005/8/layout/list1"/>
    <dgm:cxn modelId="{568F2EF4-EF72-410B-9329-933DCE7D0B7E}" type="presParOf" srcId="{0A6E442B-31F3-4B7A-B806-B128EE85830A}" destId="{9C67733F-B938-44F9-9989-294D68374158}" srcOrd="0" destOrd="0" presId="urn:microsoft.com/office/officeart/2005/8/layout/list1"/>
    <dgm:cxn modelId="{48AE1CDB-065D-4076-BF55-4CDF3ED015E1}" type="presParOf" srcId="{0A6E442B-31F3-4B7A-B806-B128EE85830A}" destId="{8039F4FD-562F-4FFA-A0C4-B82193565EA0}" srcOrd="1" destOrd="0" presId="urn:microsoft.com/office/officeart/2005/8/layout/list1"/>
    <dgm:cxn modelId="{80FC47E5-73C8-4360-99C4-D1BFBEDD5C13}" type="presParOf" srcId="{77FAB121-9001-4483-9D11-0C23DD64F29E}" destId="{0A809AEB-6CC0-426A-9A0D-159ACDE039A5}" srcOrd="1" destOrd="0" presId="urn:microsoft.com/office/officeart/2005/8/layout/list1"/>
    <dgm:cxn modelId="{D03D3BA2-0864-4C1E-A91F-79DACBB47524}" type="presParOf" srcId="{77FAB121-9001-4483-9D11-0C23DD64F29E}" destId="{AE37DEBF-CE77-4527-A7F4-28EE53D5969C}"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B367441-60A8-4660-9ED2-5D2DA323C55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BE0944A7-7143-471A-B518-8C2B0627DC07}">
      <dgm:prSet phldrT="[Text]" custT="1"/>
      <dgm:spPr>
        <a:solidFill>
          <a:srgbClr val="FFFF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sz="2200" dirty="0">
              <a:solidFill>
                <a:schemeClr val="tx1"/>
              </a:solidFill>
              <a:latin typeface="Arial" panose="020B0604020202020204" pitchFamily="34" charset="0"/>
              <a:cs typeface="Arial" panose="020B0604020202020204" pitchFamily="34" charset="0"/>
            </a:rPr>
            <a:t>Prepares Students for High-Demand Careers</a:t>
          </a:r>
        </a:p>
      </dgm:t>
    </dgm:pt>
    <dgm:pt modelId="{1DBCF84A-6078-46B1-9AF6-4788CF1DEE58}" type="parTrans" cxnId="{461E23EE-9218-42E5-80FA-E5CFB7B208AB}">
      <dgm:prSet/>
      <dgm:spPr/>
      <dgm:t>
        <a:bodyPr/>
        <a:lstStyle/>
        <a:p>
          <a:endParaRPr lang="en-US"/>
        </a:p>
      </dgm:t>
    </dgm:pt>
    <dgm:pt modelId="{2F74E2EA-2C22-4EB7-A236-EC083E67B572}" type="sibTrans" cxnId="{461E23EE-9218-42E5-80FA-E5CFB7B208AB}">
      <dgm:prSet/>
      <dgm:spPr/>
      <dgm:t>
        <a:bodyPr/>
        <a:lstStyle/>
        <a:p>
          <a:endParaRPr lang="en-US"/>
        </a:p>
      </dgm:t>
    </dgm:pt>
    <dgm:pt modelId="{D751C94D-91F8-4019-AC38-79544378C7F8}">
      <dgm:prSet custT="1"/>
      <dgm:spPr>
        <a:solidFill>
          <a:srgbClr val="FDE1BB">
            <a:alpha val="90000"/>
          </a:srgbClr>
        </a:solidFill>
        <a:ln w="15875" cap="rnd" cmpd="sng" algn="ctr">
          <a:noFill/>
          <a:prstDash val="solid"/>
        </a:ln>
        <a:effectLst/>
        <a:scene3d>
          <a:camera prst="orthographicFront"/>
          <a:lightRig rig="threePt" dir="t"/>
        </a:scene3d>
        <a:sp3d>
          <a:bevelT/>
        </a:sp3d>
      </dgm:spPr>
      <dgm:t>
        <a:bodyPr spcFirstLastPara="0" vert="horz" wrap="square" lIns="694721" tIns="312420" rIns="694721" bIns="106680" numCol="1" spcCol="1270" anchor="t" anchorCtr="0"/>
        <a:lstStyle/>
        <a:p>
          <a:pPr marL="228600" lvl="1" indent="-228600" algn="just" defTabSz="1066800" rtl="0">
            <a:lnSpc>
              <a:spcPct val="90000"/>
            </a:lnSpc>
            <a:spcBef>
              <a:spcPct val="0"/>
            </a:spcBef>
            <a:spcAft>
              <a:spcPct val="15000"/>
            </a:spcAft>
            <a:buChar char="•"/>
          </a:pPr>
          <a:endParaRPr lang="en-US" sz="2400" kern="1200" dirty="0">
            <a:solidFill>
              <a:prstClr val="black">
                <a:hueOff val="0"/>
                <a:satOff val="0"/>
                <a:lumOff val="0"/>
                <a:alphaOff val="0"/>
              </a:prstClr>
            </a:solidFill>
            <a:latin typeface="Arial" panose="020B0604020202020204" pitchFamily="34" charset="0"/>
            <a:ea typeface="+mn-ea"/>
            <a:cs typeface="Arial" panose="020B0604020202020204" pitchFamily="34" charset="0"/>
          </a:endParaRPr>
        </a:p>
      </dgm:t>
    </dgm:pt>
    <dgm:pt modelId="{02AA3CC7-5E3F-4FFE-A99D-2A77699AA033}" type="parTrans" cxnId="{A787A509-318C-42C3-AD97-44154A53CF8C}">
      <dgm:prSet/>
      <dgm:spPr/>
      <dgm:t>
        <a:bodyPr/>
        <a:lstStyle/>
        <a:p>
          <a:endParaRPr lang="en-US"/>
        </a:p>
      </dgm:t>
    </dgm:pt>
    <dgm:pt modelId="{21601DA6-EC83-4E3A-83A1-5BB45054249D}" type="sibTrans" cxnId="{A787A509-318C-42C3-AD97-44154A53CF8C}">
      <dgm:prSet/>
      <dgm:spPr/>
      <dgm:t>
        <a:bodyPr/>
        <a:lstStyle/>
        <a:p>
          <a:endParaRPr lang="en-US"/>
        </a:p>
      </dgm:t>
    </dgm:pt>
    <dgm:pt modelId="{CE00B47F-3603-4675-88BA-C98297498A0D}">
      <dgm:prSet custT="1"/>
      <dgm:spPr>
        <a:solidFill>
          <a:srgbClr val="FDE1BB">
            <a:alpha val="90000"/>
          </a:srgbClr>
        </a:solidFill>
        <a:ln w="15875" cap="rnd" cmpd="sng" algn="ctr">
          <a:noFill/>
          <a:prstDash val="solid"/>
        </a:ln>
        <a:effectLst/>
        <a:scene3d>
          <a:camera prst="orthographicFront"/>
          <a:lightRig rig="threePt" dir="t"/>
        </a:scene3d>
        <a:sp3d>
          <a:bevelT/>
        </a:sp3d>
      </dgm:spPr>
      <dgm:t>
        <a:bodyPr spcFirstLastPara="0" vert="horz" wrap="square" lIns="694721" tIns="312420" rIns="694721" bIns="106680" numCol="1" spcCol="1270" anchor="t" anchorCtr="0"/>
        <a:lstStyle/>
        <a:p>
          <a:pPr marL="228600" lvl="1" indent="-228600" algn="just" defTabSz="1066800" rtl="0">
            <a:lnSpc>
              <a:spcPct val="90000"/>
            </a:lnSpc>
            <a:spcBef>
              <a:spcPct val="0"/>
            </a:spcBef>
            <a:spcAft>
              <a:spcPct val="15000"/>
            </a:spcAft>
            <a:buChar char="•"/>
          </a:pPr>
          <a:r>
            <a:rPr lang="en-US" sz="2400" kern="1200" dirty="0">
              <a:solidFill>
                <a:prstClr val="black">
                  <a:hueOff val="0"/>
                  <a:satOff val="0"/>
                  <a:lumOff val="0"/>
                  <a:alphaOff val="0"/>
                </a:prstClr>
              </a:solidFill>
              <a:latin typeface="Arial" panose="020B0604020202020204" pitchFamily="34" charset="0"/>
              <a:ea typeface="+mn-ea"/>
              <a:cs typeface="Arial" panose="020B0604020202020204" pitchFamily="34" charset="0"/>
            </a:rPr>
            <a:t>According to the Bureau of Labor Statistics (BLS) STEM career opportunities are set to grow by 10.8% until 2031, with non-STEM occupations only seeing a growth of 4.9% in that time. </a:t>
          </a:r>
        </a:p>
      </dgm:t>
    </dgm:pt>
    <dgm:pt modelId="{336A45EB-A8B6-4177-AD4D-DC3410C861B4}" type="parTrans" cxnId="{C88DD9F7-B963-4BA7-8AA3-80533E81EEFC}">
      <dgm:prSet/>
      <dgm:spPr/>
      <dgm:t>
        <a:bodyPr/>
        <a:lstStyle/>
        <a:p>
          <a:endParaRPr lang="en-US"/>
        </a:p>
      </dgm:t>
    </dgm:pt>
    <dgm:pt modelId="{5A147052-96C5-4481-829A-C0B30B43B949}" type="sibTrans" cxnId="{C88DD9F7-B963-4BA7-8AA3-80533E81EEFC}">
      <dgm:prSet/>
      <dgm:spPr/>
      <dgm:t>
        <a:bodyPr/>
        <a:lstStyle/>
        <a:p>
          <a:endParaRPr lang="en-US"/>
        </a:p>
      </dgm:t>
    </dgm:pt>
    <dgm:pt modelId="{68547EB6-F761-40F5-BC2D-7B080E8301EF}">
      <dgm:prSet custT="1"/>
      <dgm:spPr>
        <a:solidFill>
          <a:srgbClr val="FDE1BB">
            <a:alpha val="90000"/>
          </a:srgbClr>
        </a:solidFill>
        <a:ln w="15875" cap="rnd" cmpd="sng" algn="ctr">
          <a:noFill/>
          <a:prstDash val="solid"/>
        </a:ln>
        <a:effectLst/>
        <a:scene3d>
          <a:camera prst="orthographicFront"/>
          <a:lightRig rig="threePt" dir="t"/>
        </a:scene3d>
        <a:sp3d>
          <a:bevelT/>
        </a:sp3d>
      </dgm:spPr>
      <dgm:t>
        <a:bodyPr spcFirstLastPara="0" vert="horz" wrap="square" lIns="694721" tIns="312420" rIns="694721" bIns="106680" numCol="1" spcCol="1270" anchor="t" anchorCtr="0"/>
        <a:lstStyle/>
        <a:p>
          <a:pPr marL="228600" lvl="1" indent="-228600" algn="just" defTabSz="1066800" rtl="0">
            <a:lnSpc>
              <a:spcPct val="90000"/>
            </a:lnSpc>
            <a:spcBef>
              <a:spcPct val="0"/>
            </a:spcBef>
            <a:spcAft>
              <a:spcPct val="15000"/>
            </a:spcAft>
            <a:buChar char="•"/>
          </a:pPr>
          <a:r>
            <a:rPr lang="en-US" sz="2400" kern="1200">
              <a:solidFill>
                <a:prstClr val="black">
                  <a:hueOff val="0"/>
                  <a:satOff val="0"/>
                  <a:lumOff val="0"/>
                  <a:alphaOff val="0"/>
                </a:prstClr>
              </a:solidFill>
              <a:latin typeface="Arial" panose="020B0604020202020204" pitchFamily="34" charset="0"/>
              <a:ea typeface="+mn-ea"/>
              <a:cs typeface="Arial" panose="020B0604020202020204" pitchFamily="34" charset="0"/>
            </a:rPr>
            <a:t>No matter what STEM field your students are preparing to pursue, they’ll be sure to find a role and a pretty high salary to match.</a:t>
          </a:r>
        </a:p>
      </dgm:t>
    </dgm:pt>
    <dgm:pt modelId="{246F7C09-06E5-4B9C-82A5-6505433999CC}" type="parTrans" cxnId="{4D2E9969-9F45-4033-9EAF-D32A244C23F8}">
      <dgm:prSet/>
      <dgm:spPr/>
      <dgm:t>
        <a:bodyPr/>
        <a:lstStyle/>
        <a:p>
          <a:endParaRPr lang="en-US"/>
        </a:p>
      </dgm:t>
    </dgm:pt>
    <dgm:pt modelId="{A31594FA-0937-4646-AB74-35D676E78FD5}" type="sibTrans" cxnId="{4D2E9969-9F45-4033-9EAF-D32A244C23F8}">
      <dgm:prSet/>
      <dgm:spPr/>
      <dgm:t>
        <a:bodyPr/>
        <a:lstStyle/>
        <a:p>
          <a:endParaRPr lang="en-US"/>
        </a:p>
      </dgm:t>
    </dgm:pt>
    <dgm:pt modelId="{C0EB57A7-A70F-4501-8792-F4190EED32D4}">
      <dgm:prSet custT="1"/>
      <dgm:spPr>
        <a:solidFill>
          <a:srgbClr val="FDE1BB">
            <a:alpha val="90000"/>
          </a:srgbClr>
        </a:solidFill>
        <a:ln w="15875" cap="rnd" cmpd="sng" algn="ctr">
          <a:noFill/>
          <a:prstDash val="solid"/>
        </a:ln>
        <a:effectLst/>
        <a:scene3d>
          <a:camera prst="orthographicFront"/>
          <a:lightRig rig="threePt" dir="t"/>
        </a:scene3d>
        <a:sp3d>
          <a:bevelT/>
        </a:sp3d>
      </dgm:spPr>
      <dgm:t>
        <a:bodyPr spcFirstLastPara="0" vert="horz" wrap="square" lIns="694721" tIns="312420" rIns="694721" bIns="106680" numCol="1" spcCol="1270" anchor="t" anchorCtr="0"/>
        <a:lstStyle/>
        <a:p>
          <a:pPr marL="228600" lvl="1" indent="-228600" algn="just" defTabSz="1066800" rtl="0">
            <a:lnSpc>
              <a:spcPct val="90000"/>
            </a:lnSpc>
            <a:spcBef>
              <a:spcPct val="0"/>
            </a:spcBef>
            <a:spcAft>
              <a:spcPct val="15000"/>
            </a:spcAft>
            <a:buChar char="•"/>
          </a:pPr>
          <a:endParaRPr lang="en-US" sz="2400" kern="1200" dirty="0">
            <a:solidFill>
              <a:prstClr val="black">
                <a:hueOff val="0"/>
                <a:satOff val="0"/>
                <a:lumOff val="0"/>
                <a:alphaOff val="0"/>
              </a:prstClr>
            </a:solidFill>
            <a:latin typeface="Arial" panose="020B0604020202020204" pitchFamily="34" charset="0"/>
            <a:ea typeface="+mn-ea"/>
            <a:cs typeface="Arial" panose="020B0604020202020204" pitchFamily="34" charset="0"/>
          </a:endParaRPr>
        </a:p>
      </dgm:t>
    </dgm:pt>
    <dgm:pt modelId="{DD8BEA62-A26E-4E8F-98F3-59006CB9FBA0}" type="parTrans" cxnId="{21162E7F-4A39-4233-9821-254051B5222B}">
      <dgm:prSet/>
      <dgm:spPr/>
      <dgm:t>
        <a:bodyPr/>
        <a:lstStyle/>
        <a:p>
          <a:endParaRPr lang="en-US"/>
        </a:p>
      </dgm:t>
    </dgm:pt>
    <dgm:pt modelId="{8B3D9094-8E10-41B1-8F0F-72376FD13F15}" type="sibTrans" cxnId="{21162E7F-4A39-4233-9821-254051B5222B}">
      <dgm:prSet/>
      <dgm:spPr/>
      <dgm:t>
        <a:bodyPr/>
        <a:lstStyle/>
        <a:p>
          <a:endParaRPr lang="en-US"/>
        </a:p>
      </dgm:t>
    </dgm:pt>
    <dgm:pt modelId="{954054E4-4D6B-472D-935A-1E7635BAECEF}">
      <dgm:prSet custT="1"/>
      <dgm:spPr>
        <a:solidFill>
          <a:srgbClr val="FDE1BB">
            <a:alpha val="90000"/>
          </a:srgbClr>
        </a:solidFill>
        <a:ln w="15875" cap="rnd" cmpd="sng" algn="ctr">
          <a:noFill/>
          <a:prstDash val="solid"/>
        </a:ln>
        <a:effectLst/>
        <a:scene3d>
          <a:camera prst="orthographicFront"/>
          <a:lightRig rig="threePt" dir="t"/>
        </a:scene3d>
        <a:sp3d>
          <a:bevelT/>
        </a:sp3d>
      </dgm:spPr>
      <dgm:t>
        <a:bodyPr spcFirstLastPara="0" vert="horz" wrap="square" lIns="694721" tIns="312420" rIns="694721" bIns="106680" numCol="1" spcCol="1270" anchor="t" anchorCtr="0"/>
        <a:lstStyle/>
        <a:p>
          <a:pPr marL="228600" lvl="1" indent="-228600" algn="just" defTabSz="1066800" rtl="0">
            <a:lnSpc>
              <a:spcPct val="90000"/>
            </a:lnSpc>
            <a:spcBef>
              <a:spcPct val="0"/>
            </a:spcBef>
            <a:spcAft>
              <a:spcPct val="15000"/>
            </a:spcAft>
            <a:buChar char="•"/>
          </a:pPr>
          <a:endParaRPr lang="en-US" sz="2400" kern="1200">
            <a:solidFill>
              <a:prstClr val="black">
                <a:hueOff val="0"/>
                <a:satOff val="0"/>
                <a:lumOff val="0"/>
                <a:alphaOff val="0"/>
              </a:prstClr>
            </a:solidFill>
            <a:latin typeface="Arial" panose="020B0604020202020204" pitchFamily="34" charset="0"/>
            <a:ea typeface="+mn-ea"/>
            <a:cs typeface="Arial" panose="020B0604020202020204" pitchFamily="34" charset="0"/>
          </a:endParaRPr>
        </a:p>
      </dgm:t>
    </dgm:pt>
    <dgm:pt modelId="{BAFD2A75-B340-4405-9673-B2BE7120CBBF}" type="parTrans" cxnId="{A61500B2-9E29-4D5E-8DA8-BFCF4EBAB972}">
      <dgm:prSet/>
      <dgm:spPr/>
      <dgm:t>
        <a:bodyPr/>
        <a:lstStyle/>
        <a:p>
          <a:endParaRPr lang="en-US"/>
        </a:p>
      </dgm:t>
    </dgm:pt>
    <dgm:pt modelId="{1A259848-20E4-43A0-BEF6-BCCA05166E16}" type="sibTrans" cxnId="{A61500B2-9E29-4D5E-8DA8-BFCF4EBAB972}">
      <dgm:prSet/>
      <dgm:spPr/>
      <dgm:t>
        <a:bodyPr/>
        <a:lstStyle/>
        <a:p>
          <a:endParaRPr lang="en-US"/>
        </a:p>
      </dgm:t>
    </dgm:pt>
    <dgm:pt modelId="{E9FF09C9-3AA9-4198-9697-217A782692A2}">
      <dgm:prSet custT="1"/>
      <dgm:spPr>
        <a:solidFill>
          <a:srgbClr val="FDE1BB">
            <a:alpha val="90000"/>
          </a:srgbClr>
        </a:solidFill>
        <a:ln w="15875" cap="rnd" cmpd="sng" algn="ctr">
          <a:noFill/>
          <a:prstDash val="solid"/>
        </a:ln>
        <a:effectLst/>
        <a:scene3d>
          <a:camera prst="orthographicFront"/>
          <a:lightRig rig="threePt" dir="t"/>
        </a:scene3d>
        <a:sp3d>
          <a:bevelT/>
        </a:sp3d>
      </dgm:spPr>
      <dgm:t>
        <a:bodyPr spcFirstLastPara="0" vert="horz" wrap="square" lIns="694721" tIns="312420" rIns="694721" bIns="106680" numCol="1" spcCol="1270" anchor="t" anchorCtr="0"/>
        <a:lstStyle/>
        <a:p>
          <a:pPr marL="228600" lvl="1" indent="-228600" algn="just" defTabSz="1066800" rtl="0">
            <a:lnSpc>
              <a:spcPct val="90000"/>
            </a:lnSpc>
            <a:spcBef>
              <a:spcPct val="0"/>
            </a:spcBef>
            <a:spcAft>
              <a:spcPct val="15000"/>
            </a:spcAft>
            <a:buChar char="•"/>
          </a:pPr>
          <a:endParaRPr lang="en-US" sz="2400" kern="1200" dirty="0">
            <a:solidFill>
              <a:prstClr val="black">
                <a:hueOff val="0"/>
                <a:satOff val="0"/>
                <a:lumOff val="0"/>
                <a:alphaOff val="0"/>
              </a:prstClr>
            </a:solidFill>
            <a:latin typeface="Arial" panose="020B0604020202020204" pitchFamily="34" charset="0"/>
            <a:ea typeface="+mn-ea"/>
            <a:cs typeface="Arial" panose="020B0604020202020204" pitchFamily="34" charset="0"/>
          </a:endParaRPr>
        </a:p>
      </dgm:t>
    </dgm:pt>
    <dgm:pt modelId="{AB0D1BA2-7942-4A38-9E41-EDC6BC87F89B}" type="parTrans" cxnId="{E0E1C75F-2B2F-43C3-9DE5-566190E4CF3A}">
      <dgm:prSet/>
      <dgm:spPr/>
      <dgm:t>
        <a:bodyPr/>
        <a:lstStyle/>
        <a:p>
          <a:endParaRPr lang="en-US"/>
        </a:p>
      </dgm:t>
    </dgm:pt>
    <dgm:pt modelId="{6364258B-55C7-4CDB-BB2A-2E571234644C}" type="sibTrans" cxnId="{E0E1C75F-2B2F-43C3-9DE5-566190E4CF3A}">
      <dgm:prSet/>
      <dgm:spPr/>
      <dgm:t>
        <a:bodyPr/>
        <a:lstStyle/>
        <a:p>
          <a:endParaRPr lang="en-US"/>
        </a:p>
      </dgm:t>
    </dgm:pt>
    <dgm:pt modelId="{3B3A7BBC-7315-4F74-BC1B-57632E30721B}">
      <dgm:prSet custT="1"/>
      <dgm:spPr>
        <a:solidFill>
          <a:srgbClr val="FDE1BB">
            <a:alpha val="90000"/>
          </a:srgbClr>
        </a:solidFill>
        <a:ln w="15875" cap="rnd" cmpd="sng" algn="ctr">
          <a:noFill/>
          <a:prstDash val="solid"/>
        </a:ln>
        <a:effectLst/>
        <a:scene3d>
          <a:camera prst="orthographicFront"/>
          <a:lightRig rig="threePt" dir="t"/>
        </a:scene3d>
        <a:sp3d>
          <a:bevelT/>
        </a:sp3d>
      </dgm:spPr>
      <dgm:t>
        <a:bodyPr spcFirstLastPara="0" vert="horz" wrap="square" lIns="694721" tIns="312420" rIns="694721" bIns="106680" numCol="1" spcCol="1270" anchor="t" anchorCtr="0"/>
        <a:lstStyle/>
        <a:p>
          <a:pPr marL="228600" lvl="1" indent="-228600" algn="just" defTabSz="1066800" rtl="0">
            <a:lnSpc>
              <a:spcPct val="90000"/>
            </a:lnSpc>
            <a:spcBef>
              <a:spcPct val="0"/>
            </a:spcBef>
            <a:spcAft>
              <a:spcPct val="15000"/>
            </a:spcAft>
            <a:buChar char="•"/>
          </a:pPr>
          <a:endParaRPr lang="en-US" sz="2400" kern="1200" dirty="0">
            <a:solidFill>
              <a:prstClr val="black">
                <a:hueOff val="0"/>
                <a:satOff val="0"/>
                <a:lumOff val="0"/>
                <a:alphaOff val="0"/>
              </a:prstClr>
            </a:solidFill>
            <a:latin typeface="Arial" panose="020B0604020202020204" pitchFamily="34" charset="0"/>
            <a:ea typeface="+mn-ea"/>
            <a:cs typeface="Arial" panose="020B0604020202020204" pitchFamily="34" charset="0"/>
          </a:endParaRPr>
        </a:p>
      </dgm:t>
    </dgm:pt>
    <dgm:pt modelId="{BB644D81-B5A0-4F82-A49D-6025AB1A39FE}" type="parTrans" cxnId="{D3894E52-98C0-41F1-8DC6-DC247188D029}">
      <dgm:prSet/>
      <dgm:spPr/>
      <dgm:t>
        <a:bodyPr/>
        <a:lstStyle/>
        <a:p>
          <a:endParaRPr lang="en-US"/>
        </a:p>
      </dgm:t>
    </dgm:pt>
    <dgm:pt modelId="{C2314DC8-7A44-473B-A0D3-45EB8E9B6C92}" type="sibTrans" cxnId="{D3894E52-98C0-41F1-8DC6-DC247188D029}">
      <dgm:prSet/>
      <dgm:spPr/>
      <dgm:t>
        <a:bodyPr/>
        <a:lstStyle/>
        <a:p>
          <a:endParaRPr lang="en-US"/>
        </a:p>
      </dgm:t>
    </dgm:pt>
    <dgm:pt modelId="{C8D547FA-32AF-4DAA-8D91-C400CBE25479}">
      <dgm:prSet custT="1"/>
      <dgm:spPr>
        <a:solidFill>
          <a:srgbClr val="FDE1BB">
            <a:alpha val="90000"/>
          </a:srgbClr>
        </a:solidFill>
        <a:ln w="15875" cap="rnd" cmpd="sng" algn="ctr">
          <a:noFill/>
          <a:prstDash val="solid"/>
        </a:ln>
        <a:effectLst/>
        <a:scene3d>
          <a:camera prst="orthographicFront"/>
          <a:lightRig rig="threePt" dir="t"/>
        </a:scene3d>
        <a:sp3d>
          <a:bevelT/>
        </a:sp3d>
      </dgm:spPr>
      <dgm:t>
        <a:bodyPr spcFirstLastPara="0" vert="horz" wrap="square" lIns="694721" tIns="312420" rIns="694721" bIns="106680" numCol="1" spcCol="1270" anchor="t" anchorCtr="0"/>
        <a:lstStyle/>
        <a:p>
          <a:pPr marL="228600" lvl="1" indent="-228600" algn="just" defTabSz="1066800" rtl="0">
            <a:lnSpc>
              <a:spcPct val="90000"/>
            </a:lnSpc>
            <a:spcBef>
              <a:spcPct val="0"/>
            </a:spcBef>
            <a:spcAft>
              <a:spcPct val="15000"/>
            </a:spcAft>
            <a:buChar char="•"/>
          </a:pPr>
          <a:endParaRPr lang="en-US" sz="2400" kern="1200" dirty="0">
            <a:solidFill>
              <a:prstClr val="black">
                <a:hueOff val="0"/>
                <a:satOff val="0"/>
                <a:lumOff val="0"/>
                <a:alphaOff val="0"/>
              </a:prstClr>
            </a:solidFill>
            <a:latin typeface="Arial" panose="020B0604020202020204" pitchFamily="34" charset="0"/>
            <a:ea typeface="+mn-ea"/>
            <a:cs typeface="Arial" panose="020B0604020202020204" pitchFamily="34" charset="0"/>
          </a:endParaRPr>
        </a:p>
      </dgm:t>
    </dgm:pt>
    <dgm:pt modelId="{A6173887-697E-4D96-9339-BBBB5EA42F06}" type="parTrans" cxnId="{23B5EFFC-4B75-45DB-84AB-4EFD80492B90}">
      <dgm:prSet/>
      <dgm:spPr/>
      <dgm:t>
        <a:bodyPr/>
        <a:lstStyle/>
        <a:p>
          <a:endParaRPr lang="en-US"/>
        </a:p>
      </dgm:t>
    </dgm:pt>
    <dgm:pt modelId="{E15C04D0-73C7-4221-BA17-422EA1F260B6}" type="sibTrans" cxnId="{23B5EFFC-4B75-45DB-84AB-4EFD80492B90}">
      <dgm:prSet/>
      <dgm:spPr/>
      <dgm:t>
        <a:bodyPr/>
        <a:lstStyle/>
        <a:p>
          <a:endParaRPr lang="en-US"/>
        </a:p>
      </dgm:t>
    </dgm:pt>
    <dgm:pt modelId="{77FAB121-9001-4483-9D11-0C23DD64F29E}" type="pres">
      <dgm:prSet presAssocID="{DB367441-60A8-4660-9ED2-5D2DA323C550}" presName="linear" presStyleCnt="0">
        <dgm:presLayoutVars>
          <dgm:dir/>
          <dgm:animLvl val="lvl"/>
          <dgm:resizeHandles val="exact"/>
        </dgm:presLayoutVars>
      </dgm:prSet>
      <dgm:spPr/>
      <dgm:t>
        <a:bodyPr/>
        <a:lstStyle/>
        <a:p>
          <a:endParaRPr lang="en-US"/>
        </a:p>
      </dgm:t>
    </dgm:pt>
    <dgm:pt modelId="{0A6E442B-31F3-4B7A-B806-B128EE85830A}" type="pres">
      <dgm:prSet presAssocID="{BE0944A7-7143-471A-B518-8C2B0627DC07}" presName="parentLin" presStyleCnt="0"/>
      <dgm:spPr/>
    </dgm:pt>
    <dgm:pt modelId="{9C67733F-B938-44F9-9989-294D68374158}" type="pres">
      <dgm:prSet presAssocID="{BE0944A7-7143-471A-B518-8C2B0627DC07}" presName="parentLeftMargin" presStyleLbl="node1" presStyleIdx="0" presStyleCnt="1"/>
      <dgm:spPr/>
      <dgm:t>
        <a:bodyPr/>
        <a:lstStyle/>
        <a:p>
          <a:endParaRPr lang="en-US"/>
        </a:p>
      </dgm:t>
    </dgm:pt>
    <dgm:pt modelId="{8039F4FD-562F-4FFA-A0C4-B82193565EA0}" type="pres">
      <dgm:prSet presAssocID="{BE0944A7-7143-471A-B518-8C2B0627DC07}" presName="parentText" presStyleLbl="node1" presStyleIdx="0" presStyleCnt="1" custScaleX="119793" custScaleY="474831" custLinFactY="40748" custLinFactNeighborX="-95747" custLinFactNeighborY="100000">
        <dgm:presLayoutVars>
          <dgm:chMax val="0"/>
          <dgm:bulletEnabled val="1"/>
        </dgm:presLayoutVars>
      </dgm:prSet>
      <dgm:spPr/>
      <dgm:t>
        <a:bodyPr/>
        <a:lstStyle/>
        <a:p>
          <a:endParaRPr lang="en-US"/>
        </a:p>
      </dgm:t>
    </dgm:pt>
    <dgm:pt modelId="{0A809AEB-6CC0-426A-9A0D-159ACDE039A5}" type="pres">
      <dgm:prSet presAssocID="{BE0944A7-7143-471A-B518-8C2B0627DC07}" presName="negativeSpace" presStyleCnt="0"/>
      <dgm:spPr/>
    </dgm:pt>
    <dgm:pt modelId="{AE37DEBF-CE77-4527-A7F4-28EE53D5969C}" type="pres">
      <dgm:prSet presAssocID="{BE0944A7-7143-471A-B518-8C2B0627DC07}" presName="childText" presStyleLbl="conFgAcc1" presStyleIdx="0" presStyleCnt="1" custScaleY="118322" custLinFactY="-1897" custLinFactNeighborY="-100000">
        <dgm:presLayoutVars>
          <dgm:bulletEnabled val="1"/>
        </dgm:presLayoutVars>
      </dgm:prSet>
      <dgm:spPr>
        <a:xfrm>
          <a:off x="0" y="563381"/>
          <a:ext cx="8951310" cy="4778305"/>
        </a:xfrm>
        <a:prstGeom prst="rect">
          <a:avLst/>
        </a:prstGeom>
      </dgm:spPr>
      <dgm:t>
        <a:bodyPr/>
        <a:lstStyle/>
        <a:p>
          <a:endParaRPr lang="en-US"/>
        </a:p>
      </dgm:t>
    </dgm:pt>
  </dgm:ptLst>
  <dgm:cxnLst>
    <dgm:cxn modelId="{D3894E52-98C0-41F1-8DC6-DC247188D029}" srcId="{BE0944A7-7143-471A-B518-8C2B0627DC07}" destId="{3B3A7BBC-7315-4F74-BC1B-57632E30721B}" srcOrd="3" destOrd="0" parTransId="{BB644D81-B5A0-4F82-A49D-6025AB1A39FE}" sibTransId="{C2314DC8-7A44-473B-A0D3-45EB8E9B6C92}"/>
    <dgm:cxn modelId="{4D2E9969-9F45-4033-9EAF-D32A244C23F8}" srcId="{BE0944A7-7143-471A-B518-8C2B0627DC07}" destId="{68547EB6-F761-40F5-BC2D-7B080E8301EF}" srcOrd="7" destOrd="0" parTransId="{246F7C09-06E5-4B9C-82A5-6505433999CC}" sibTransId="{A31594FA-0937-4646-AB74-35D676E78FD5}"/>
    <dgm:cxn modelId="{A4BC954C-9514-411D-8D86-1336FB95D020}" type="presOf" srcId="{954054E4-4D6B-472D-935A-1E7635BAECEF}" destId="{AE37DEBF-CE77-4527-A7F4-28EE53D5969C}" srcOrd="0" destOrd="6" presId="urn:microsoft.com/office/officeart/2005/8/layout/list1"/>
    <dgm:cxn modelId="{7831B974-3265-44E4-9FD7-B923BE993C1C}" type="presOf" srcId="{CE00B47F-3603-4675-88BA-C98297498A0D}" destId="{AE37DEBF-CE77-4527-A7F4-28EE53D5969C}" srcOrd="0" destOrd="5" presId="urn:microsoft.com/office/officeart/2005/8/layout/list1"/>
    <dgm:cxn modelId="{21162E7F-4A39-4233-9821-254051B5222B}" srcId="{BE0944A7-7143-471A-B518-8C2B0627DC07}" destId="{C0EB57A7-A70F-4501-8792-F4190EED32D4}" srcOrd="1" destOrd="0" parTransId="{DD8BEA62-A26E-4E8F-98F3-59006CB9FBA0}" sibTransId="{8B3D9094-8E10-41B1-8F0F-72376FD13F15}"/>
    <dgm:cxn modelId="{E8B9E2DF-9D9B-4402-BDCF-F669D5513C01}" type="presOf" srcId="{E9FF09C9-3AA9-4198-9697-217A782692A2}" destId="{AE37DEBF-CE77-4527-A7F4-28EE53D5969C}" srcOrd="0" destOrd="2" presId="urn:microsoft.com/office/officeart/2005/8/layout/list1"/>
    <dgm:cxn modelId="{C0C3D8C9-CEFC-4C41-A775-D75BC69D9660}" type="presOf" srcId="{C0EB57A7-A70F-4501-8792-F4190EED32D4}" destId="{AE37DEBF-CE77-4527-A7F4-28EE53D5969C}" srcOrd="0" destOrd="1" presId="urn:microsoft.com/office/officeart/2005/8/layout/list1"/>
    <dgm:cxn modelId="{461E23EE-9218-42E5-80FA-E5CFB7B208AB}" srcId="{DB367441-60A8-4660-9ED2-5D2DA323C550}" destId="{BE0944A7-7143-471A-B518-8C2B0627DC07}" srcOrd="0" destOrd="0" parTransId="{1DBCF84A-6078-46B1-9AF6-4788CF1DEE58}" sibTransId="{2F74E2EA-2C22-4EB7-A236-EC083E67B572}"/>
    <dgm:cxn modelId="{A787A509-318C-42C3-AD97-44154A53CF8C}" srcId="{BE0944A7-7143-471A-B518-8C2B0627DC07}" destId="{D751C94D-91F8-4019-AC38-79544378C7F8}" srcOrd="0" destOrd="0" parTransId="{02AA3CC7-5E3F-4FFE-A99D-2A77699AA033}" sibTransId="{21601DA6-EC83-4E3A-83A1-5BB45054249D}"/>
    <dgm:cxn modelId="{E0E1C75F-2B2F-43C3-9DE5-566190E4CF3A}" srcId="{BE0944A7-7143-471A-B518-8C2B0627DC07}" destId="{E9FF09C9-3AA9-4198-9697-217A782692A2}" srcOrd="2" destOrd="0" parTransId="{AB0D1BA2-7942-4A38-9E41-EDC6BC87F89B}" sibTransId="{6364258B-55C7-4CDB-BB2A-2E571234644C}"/>
    <dgm:cxn modelId="{EB18FE84-254E-4A07-8B12-CEB38B14B3A5}" type="presOf" srcId="{BE0944A7-7143-471A-B518-8C2B0627DC07}" destId="{9C67733F-B938-44F9-9989-294D68374158}" srcOrd="0" destOrd="0" presId="urn:microsoft.com/office/officeart/2005/8/layout/list1"/>
    <dgm:cxn modelId="{C88DD9F7-B963-4BA7-8AA3-80533E81EEFC}" srcId="{BE0944A7-7143-471A-B518-8C2B0627DC07}" destId="{CE00B47F-3603-4675-88BA-C98297498A0D}" srcOrd="5" destOrd="0" parTransId="{336A45EB-A8B6-4177-AD4D-DC3410C861B4}" sibTransId="{5A147052-96C5-4481-829A-C0B30B43B949}"/>
    <dgm:cxn modelId="{ED942D27-4659-4FBD-B93C-D76FD129E3F9}" type="presOf" srcId="{68547EB6-F761-40F5-BC2D-7B080E8301EF}" destId="{AE37DEBF-CE77-4527-A7F4-28EE53D5969C}" srcOrd="0" destOrd="7" presId="urn:microsoft.com/office/officeart/2005/8/layout/list1"/>
    <dgm:cxn modelId="{B7D2919C-B979-4607-91B0-921696BD8031}" type="presOf" srcId="{3B3A7BBC-7315-4F74-BC1B-57632E30721B}" destId="{AE37DEBF-CE77-4527-A7F4-28EE53D5969C}" srcOrd="0" destOrd="3" presId="urn:microsoft.com/office/officeart/2005/8/layout/list1"/>
    <dgm:cxn modelId="{23B5EFFC-4B75-45DB-84AB-4EFD80492B90}" srcId="{BE0944A7-7143-471A-B518-8C2B0627DC07}" destId="{C8D547FA-32AF-4DAA-8D91-C400CBE25479}" srcOrd="4" destOrd="0" parTransId="{A6173887-697E-4D96-9339-BBBB5EA42F06}" sibTransId="{E15C04D0-73C7-4221-BA17-422EA1F260B6}"/>
    <dgm:cxn modelId="{AEBBFE08-3907-4517-B5CA-A11C046A4C8E}" type="presOf" srcId="{C8D547FA-32AF-4DAA-8D91-C400CBE25479}" destId="{AE37DEBF-CE77-4527-A7F4-28EE53D5969C}" srcOrd="0" destOrd="4" presId="urn:microsoft.com/office/officeart/2005/8/layout/list1"/>
    <dgm:cxn modelId="{A61500B2-9E29-4D5E-8DA8-BFCF4EBAB972}" srcId="{BE0944A7-7143-471A-B518-8C2B0627DC07}" destId="{954054E4-4D6B-472D-935A-1E7635BAECEF}" srcOrd="6" destOrd="0" parTransId="{BAFD2A75-B340-4405-9673-B2BE7120CBBF}" sibTransId="{1A259848-20E4-43A0-BEF6-BCCA05166E16}"/>
    <dgm:cxn modelId="{A6591E51-4FE8-47DD-86E2-7CF223F77361}" type="presOf" srcId="{D751C94D-91F8-4019-AC38-79544378C7F8}" destId="{AE37DEBF-CE77-4527-A7F4-28EE53D5969C}" srcOrd="0" destOrd="0" presId="urn:microsoft.com/office/officeart/2005/8/layout/list1"/>
    <dgm:cxn modelId="{2D53CBF0-7957-4A1F-AE1F-BB909B28CD34}" type="presOf" srcId="{BE0944A7-7143-471A-B518-8C2B0627DC07}" destId="{8039F4FD-562F-4FFA-A0C4-B82193565EA0}" srcOrd="1" destOrd="0" presId="urn:microsoft.com/office/officeart/2005/8/layout/list1"/>
    <dgm:cxn modelId="{0E74AD95-4A63-428A-9B09-6BE70E47AE5E}" type="presOf" srcId="{DB367441-60A8-4660-9ED2-5D2DA323C550}" destId="{77FAB121-9001-4483-9D11-0C23DD64F29E}" srcOrd="0" destOrd="0" presId="urn:microsoft.com/office/officeart/2005/8/layout/list1"/>
    <dgm:cxn modelId="{78263B8B-0D77-481F-8350-527E43773EE1}" type="presParOf" srcId="{77FAB121-9001-4483-9D11-0C23DD64F29E}" destId="{0A6E442B-31F3-4B7A-B806-B128EE85830A}" srcOrd="0" destOrd="0" presId="urn:microsoft.com/office/officeart/2005/8/layout/list1"/>
    <dgm:cxn modelId="{9BF52D82-427A-4496-9B4B-48B2B9453CDA}" type="presParOf" srcId="{0A6E442B-31F3-4B7A-B806-B128EE85830A}" destId="{9C67733F-B938-44F9-9989-294D68374158}" srcOrd="0" destOrd="0" presId="urn:microsoft.com/office/officeart/2005/8/layout/list1"/>
    <dgm:cxn modelId="{04C2A485-F166-476B-9CAA-2100918C61C8}" type="presParOf" srcId="{0A6E442B-31F3-4B7A-B806-B128EE85830A}" destId="{8039F4FD-562F-4FFA-A0C4-B82193565EA0}" srcOrd="1" destOrd="0" presId="urn:microsoft.com/office/officeart/2005/8/layout/list1"/>
    <dgm:cxn modelId="{B9089FB3-12C1-44FD-A7D8-D2850E2A48F7}" type="presParOf" srcId="{77FAB121-9001-4483-9D11-0C23DD64F29E}" destId="{0A809AEB-6CC0-426A-9A0D-159ACDE039A5}" srcOrd="1" destOrd="0" presId="urn:microsoft.com/office/officeart/2005/8/layout/list1"/>
    <dgm:cxn modelId="{05C0AF85-6E88-4B5E-B346-224F5CE039AB}" type="presParOf" srcId="{77FAB121-9001-4483-9D11-0C23DD64F29E}" destId="{AE37DEBF-CE77-4527-A7F4-28EE53D5969C}"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8243810-909C-4006-90D2-824BAB8F4F56}"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1B8965F5-914A-4437-B915-AC2E81F260EC}">
      <dgm:prSet phldrT="[Text]" custT="1"/>
      <dgm:spPr>
        <a:solidFill>
          <a:srgbClr val="CFAFE7"/>
        </a:solidFill>
        <a:ln>
          <a:solidFill>
            <a:schemeClr val="tx2"/>
          </a:solidFill>
        </a:ln>
        <a:scene3d>
          <a:camera prst="orthographicFront"/>
          <a:lightRig rig="threePt" dir="t"/>
        </a:scene3d>
        <a:sp3d>
          <a:bevelT/>
        </a:sp3d>
      </dgm:spPr>
      <dgm:t>
        <a:bodyPr/>
        <a:lstStyle/>
        <a:p>
          <a:r>
            <a:rPr lang="en-US" sz="2400" b="1" u="none">
              <a:solidFill>
                <a:schemeClr val="tx1"/>
              </a:solidFill>
              <a:latin typeface="Arial" panose="020B0604020202020204" pitchFamily="34" charset="0"/>
              <a:cs typeface="Arial" panose="020B0604020202020204" pitchFamily="34" charset="0"/>
            </a:rPr>
            <a:t>Gender Stereotypes</a:t>
          </a:r>
          <a:endParaRPr lang="en-US" sz="2400" u="none">
            <a:solidFill>
              <a:schemeClr val="tx1"/>
            </a:solidFill>
          </a:endParaRPr>
        </a:p>
      </dgm:t>
    </dgm:pt>
    <dgm:pt modelId="{27ADF27D-FE5E-4D90-878C-6E0DAFF5DB86}" type="parTrans" cxnId="{A747A2ED-37F1-4C42-8E53-FEBE3074D23D}">
      <dgm:prSet/>
      <dgm:spPr/>
      <dgm:t>
        <a:bodyPr/>
        <a:lstStyle/>
        <a:p>
          <a:endParaRPr lang="en-US"/>
        </a:p>
      </dgm:t>
    </dgm:pt>
    <dgm:pt modelId="{7EA338C3-8B92-45AC-9FB2-F1C2DCE89C43}" type="sibTrans" cxnId="{A747A2ED-37F1-4C42-8E53-FEBE3074D23D}">
      <dgm:prSet/>
      <dgm:spPr/>
      <dgm:t>
        <a:bodyPr/>
        <a:lstStyle/>
        <a:p>
          <a:endParaRPr lang="en-US"/>
        </a:p>
      </dgm:t>
    </dgm:pt>
    <dgm:pt modelId="{247B940C-CAC6-4109-8A78-07DE8C66596B}">
      <dgm:prSet phldrT="[Text]" custT="1"/>
      <dgm:spPr>
        <a:solidFill>
          <a:srgbClr val="ECDFF5">
            <a:alpha val="89804"/>
          </a:srgbClr>
        </a:solidFill>
        <a:ln>
          <a:solidFill>
            <a:schemeClr val="tx2">
              <a:alpha val="90000"/>
            </a:schemeClr>
          </a:solidFill>
        </a:ln>
        <a:scene3d>
          <a:camera prst="orthographicFront"/>
          <a:lightRig rig="threePt" dir="t"/>
        </a:scene3d>
        <a:sp3d>
          <a:bevelT/>
        </a:sp3d>
      </dgm:spPr>
      <dgm:t>
        <a:bodyPr/>
        <a:lstStyle/>
        <a:p>
          <a:pPr algn="l">
            <a:buFont typeface="Arial" panose="020B0604020202020204" pitchFamily="34" charset="0"/>
            <a:buChar char="•"/>
          </a:pPr>
          <a:r>
            <a:rPr lang="en-US" sz="2800" dirty="0">
              <a:latin typeface="Arial" panose="020B0604020202020204" pitchFamily="34" charset="0"/>
              <a:cs typeface="Arial" panose="020B0604020202020204" pitchFamily="34" charset="0"/>
            </a:rPr>
            <a:t>STEM fields are frequently perceived as more aligned with masculinity, leading </a:t>
          </a:r>
          <a:r>
            <a:rPr lang="en-US" sz="2800" b="0" i="0" u="sng" dirty="0">
              <a:latin typeface="Arial" panose="020B0604020202020204" pitchFamily="34" charset="0"/>
              <a:cs typeface="Arial" panose="020B0604020202020204" pitchFamily="34" charset="0"/>
            </a:rPr>
            <a:t>parents and educators to underestimate girls' capabilities </a:t>
          </a:r>
          <a:r>
            <a:rPr lang="en-US" sz="2800" dirty="0">
              <a:latin typeface="Arial" panose="020B0604020202020204" pitchFamily="34" charset="0"/>
              <a:cs typeface="Arial" panose="020B0604020202020204" pitchFamily="34" charset="0"/>
            </a:rPr>
            <a:t>from a very early age.</a:t>
          </a:r>
          <a:endParaRPr lang="en-US" sz="2800" dirty="0"/>
        </a:p>
      </dgm:t>
    </dgm:pt>
    <dgm:pt modelId="{6A80E49A-DF16-4C5F-8D14-7A891FAA87CF}" type="parTrans" cxnId="{4A9E7C14-2531-46A0-A50A-D52E4E941D33}">
      <dgm:prSet/>
      <dgm:spPr/>
      <dgm:t>
        <a:bodyPr/>
        <a:lstStyle/>
        <a:p>
          <a:endParaRPr lang="en-US"/>
        </a:p>
      </dgm:t>
    </dgm:pt>
    <dgm:pt modelId="{634A052C-6D47-4990-852F-684399684C64}" type="sibTrans" cxnId="{4A9E7C14-2531-46A0-A50A-D52E4E941D33}">
      <dgm:prSet/>
      <dgm:spPr/>
      <dgm:t>
        <a:bodyPr/>
        <a:lstStyle/>
        <a:p>
          <a:endParaRPr lang="en-US"/>
        </a:p>
      </dgm:t>
    </dgm:pt>
    <dgm:pt modelId="{EABE623B-256C-48EF-89BD-51F391572556}">
      <dgm:prSet phldrT="[Text]" custT="1"/>
      <dgm:spPr>
        <a:solidFill>
          <a:srgbClr val="FFC000"/>
        </a:solidFill>
        <a:ln>
          <a:solidFill>
            <a:schemeClr val="tx2"/>
          </a:solidFill>
        </a:ln>
        <a:scene3d>
          <a:camera prst="orthographicFront"/>
          <a:lightRig rig="threePt" dir="t"/>
        </a:scene3d>
        <a:sp3d>
          <a:bevelT/>
        </a:sp3d>
      </dgm:spPr>
      <dgm:t>
        <a:bodyPr/>
        <a:lstStyle/>
        <a:p>
          <a:r>
            <a:rPr lang="en-US" sz="2400" b="1" u="none" dirty="0">
              <a:solidFill>
                <a:schemeClr val="tx1"/>
              </a:solidFill>
              <a:latin typeface="Arial" panose="020B0604020202020204" pitchFamily="34" charset="0"/>
              <a:cs typeface="Arial" panose="020B0604020202020204" pitchFamily="34" charset="0"/>
            </a:rPr>
            <a:t>Limited Role Models</a:t>
          </a:r>
          <a:endParaRPr lang="en-US" sz="2400" u="none" dirty="0">
            <a:solidFill>
              <a:schemeClr val="tx1"/>
            </a:solidFill>
          </a:endParaRPr>
        </a:p>
      </dgm:t>
    </dgm:pt>
    <dgm:pt modelId="{7C261C57-9BA0-41F4-8270-1178A4BED0AC}" type="parTrans" cxnId="{D82A1CC2-CCD4-4A59-97F5-85377B26F208}">
      <dgm:prSet/>
      <dgm:spPr/>
      <dgm:t>
        <a:bodyPr/>
        <a:lstStyle/>
        <a:p>
          <a:endParaRPr lang="en-US"/>
        </a:p>
      </dgm:t>
    </dgm:pt>
    <dgm:pt modelId="{5D1A6466-7062-430C-9DD8-8405550F14FB}" type="sibTrans" cxnId="{D82A1CC2-CCD4-4A59-97F5-85377B26F208}">
      <dgm:prSet/>
      <dgm:spPr/>
      <dgm:t>
        <a:bodyPr/>
        <a:lstStyle/>
        <a:p>
          <a:endParaRPr lang="en-US"/>
        </a:p>
      </dgm:t>
    </dgm:pt>
    <dgm:pt modelId="{864C8E62-D5B6-4DB8-8A40-C75D802F39CB}">
      <dgm:prSet phldrT="[Text]" custT="1"/>
      <dgm:spPr>
        <a:solidFill>
          <a:srgbClr val="FDE1BB">
            <a:alpha val="89804"/>
          </a:srgbClr>
        </a:solidFill>
        <a:ln>
          <a:solidFill>
            <a:schemeClr val="tx2">
              <a:alpha val="90000"/>
            </a:schemeClr>
          </a:solidFill>
        </a:ln>
        <a:scene3d>
          <a:camera prst="orthographicFront"/>
          <a:lightRig rig="threePt" dir="t"/>
        </a:scene3d>
        <a:sp3d>
          <a:bevelT/>
        </a:sp3d>
      </dgm:spPr>
      <dgm:t>
        <a:bodyPr/>
        <a:lstStyle/>
        <a:p>
          <a:r>
            <a:rPr lang="en-US" sz="2800" dirty="0">
              <a:latin typeface="Arial" panose="020B0604020202020204" pitchFamily="34" charset="0"/>
              <a:cs typeface="Arial" panose="020B0604020202020204" pitchFamily="34" charset="0"/>
            </a:rPr>
            <a:t>There is a scarcity of prominent female figures in STEM fields within literature, media, and popular culture, depriving girls of </a:t>
          </a:r>
          <a:r>
            <a:rPr lang="en-US" sz="2800" i="0" u="sng" dirty="0">
              <a:latin typeface="Arial" panose="020B0604020202020204" pitchFamily="34" charset="0"/>
              <a:cs typeface="Arial" panose="020B0604020202020204" pitchFamily="34" charset="0"/>
            </a:rPr>
            <a:t>inspirational figures </a:t>
          </a:r>
          <a:r>
            <a:rPr lang="en-US" sz="2800" dirty="0">
              <a:latin typeface="Arial" panose="020B0604020202020204" pitchFamily="34" charset="0"/>
              <a:cs typeface="Arial" panose="020B0604020202020204" pitchFamily="34" charset="0"/>
            </a:rPr>
            <a:t>to admire and emulate.</a:t>
          </a:r>
          <a:endParaRPr lang="en-US" sz="2800" dirty="0"/>
        </a:p>
      </dgm:t>
    </dgm:pt>
    <dgm:pt modelId="{5F98F931-B771-410A-A067-F6549FE442A4}" type="parTrans" cxnId="{8B4F0D34-1C0B-418E-965B-C8E8FF8E6805}">
      <dgm:prSet/>
      <dgm:spPr/>
      <dgm:t>
        <a:bodyPr/>
        <a:lstStyle/>
        <a:p>
          <a:endParaRPr lang="en-US"/>
        </a:p>
      </dgm:t>
    </dgm:pt>
    <dgm:pt modelId="{097CBA90-DA4B-46B1-A335-D2CDA3164F07}" type="sibTrans" cxnId="{8B4F0D34-1C0B-418E-965B-C8E8FF8E6805}">
      <dgm:prSet/>
      <dgm:spPr/>
      <dgm:t>
        <a:bodyPr/>
        <a:lstStyle/>
        <a:p>
          <a:endParaRPr lang="en-US"/>
        </a:p>
      </dgm:t>
    </dgm:pt>
    <dgm:pt modelId="{BA30DB20-CE9A-4BE3-9D7B-E24605ECE5B3}" type="pres">
      <dgm:prSet presAssocID="{58243810-909C-4006-90D2-824BAB8F4F56}" presName="Name0" presStyleCnt="0">
        <dgm:presLayoutVars>
          <dgm:dir/>
          <dgm:animLvl val="lvl"/>
          <dgm:resizeHandles val="exact"/>
        </dgm:presLayoutVars>
      </dgm:prSet>
      <dgm:spPr/>
      <dgm:t>
        <a:bodyPr/>
        <a:lstStyle/>
        <a:p>
          <a:endParaRPr lang="en-US"/>
        </a:p>
      </dgm:t>
    </dgm:pt>
    <dgm:pt modelId="{0F731D2E-0B78-44A8-80A0-D1BC356554E1}" type="pres">
      <dgm:prSet presAssocID="{1B8965F5-914A-4437-B915-AC2E81F260EC}" presName="composite" presStyleCnt="0"/>
      <dgm:spPr/>
    </dgm:pt>
    <dgm:pt modelId="{C51F5B87-FA90-4D20-82DF-08D3809E02A3}" type="pres">
      <dgm:prSet presAssocID="{1B8965F5-914A-4437-B915-AC2E81F260EC}" presName="parTx" presStyleLbl="alignNode1" presStyleIdx="0" presStyleCnt="2" custScaleY="83958">
        <dgm:presLayoutVars>
          <dgm:chMax val="0"/>
          <dgm:chPref val="0"/>
          <dgm:bulletEnabled val="1"/>
        </dgm:presLayoutVars>
      </dgm:prSet>
      <dgm:spPr/>
      <dgm:t>
        <a:bodyPr/>
        <a:lstStyle/>
        <a:p>
          <a:endParaRPr lang="en-US"/>
        </a:p>
      </dgm:t>
    </dgm:pt>
    <dgm:pt modelId="{E79D7553-8680-4127-BB23-FF057D8685CA}" type="pres">
      <dgm:prSet presAssocID="{1B8965F5-914A-4437-B915-AC2E81F260EC}" presName="desTx" presStyleLbl="alignAccFollowNode1" presStyleIdx="0" presStyleCnt="2">
        <dgm:presLayoutVars>
          <dgm:bulletEnabled val="1"/>
        </dgm:presLayoutVars>
      </dgm:prSet>
      <dgm:spPr/>
      <dgm:t>
        <a:bodyPr/>
        <a:lstStyle/>
        <a:p>
          <a:endParaRPr lang="en-US"/>
        </a:p>
      </dgm:t>
    </dgm:pt>
    <dgm:pt modelId="{980256F5-5FF7-4043-B640-A5BF0ABE66EE}" type="pres">
      <dgm:prSet presAssocID="{7EA338C3-8B92-45AC-9FB2-F1C2DCE89C43}" presName="space" presStyleCnt="0"/>
      <dgm:spPr/>
    </dgm:pt>
    <dgm:pt modelId="{42BD236B-8225-4BFB-8338-5A6B236E5798}" type="pres">
      <dgm:prSet presAssocID="{EABE623B-256C-48EF-89BD-51F391572556}" presName="composite" presStyleCnt="0"/>
      <dgm:spPr/>
    </dgm:pt>
    <dgm:pt modelId="{BDB8999E-E45E-4900-A1F2-0FCFABD567A4}" type="pres">
      <dgm:prSet presAssocID="{EABE623B-256C-48EF-89BD-51F391572556}" presName="parTx" presStyleLbl="alignNode1" presStyleIdx="1" presStyleCnt="2" custScaleX="115678" custScaleY="84389">
        <dgm:presLayoutVars>
          <dgm:chMax val="0"/>
          <dgm:chPref val="0"/>
          <dgm:bulletEnabled val="1"/>
        </dgm:presLayoutVars>
      </dgm:prSet>
      <dgm:spPr/>
      <dgm:t>
        <a:bodyPr/>
        <a:lstStyle/>
        <a:p>
          <a:endParaRPr lang="en-US"/>
        </a:p>
      </dgm:t>
    </dgm:pt>
    <dgm:pt modelId="{7DAFAD46-8075-477C-B998-32705C497AAA}" type="pres">
      <dgm:prSet presAssocID="{EABE623B-256C-48EF-89BD-51F391572556}" presName="desTx" presStyleLbl="alignAccFollowNode1" presStyleIdx="1" presStyleCnt="2" custScaleX="115564">
        <dgm:presLayoutVars>
          <dgm:bulletEnabled val="1"/>
        </dgm:presLayoutVars>
      </dgm:prSet>
      <dgm:spPr/>
      <dgm:t>
        <a:bodyPr/>
        <a:lstStyle/>
        <a:p>
          <a:endParaRPr lang="en-US"/>
        </a:p>
      </dgm:t>
    </dgm:pt>
  </dgm:ptLst>
  <dgm:cxnLst>
    <dgm:cxn modelId="{F44256A5-6D79-4298-95FD-98D85D4E0764}" type="presOf" srcId="{1B8965F5-914A-4437-B915-AC2E81F260EC}" destId="{C51F5B87-FA90-4D20-82DF-08D3809E02A3}" srcOrd="0" destOrd="0" presId="urn:microsoft.com/office/officeart/2005/8/layout/hList1"/>
    <dgm:cxn modelId="{D82A1CC2-CCD4-4A59-97F5-85377B26F208}" srcId="{58243810-909C-4006-90D2-824BAB8F4F56}" destId="{EABE623B-256C-48EF-89BD-51F391572556}" srcOrd="1" destOrd="0" parTransId="{7C261C57-9BA0-41F4-8270-1178A4BED0AC}" sibTransId="{5D1A6466-7062-430C-9DD8-8405550F14FB}"/>
    <dgm:cxn modelId="{114B8D04-99BE-4C95-B9DC-9E4E85BA547E}" type="presOf" srcId="{EABE623B-256C-48EF-89BD-51F391572556}" destId="{BDB8999E-E45E-4900-A1F2-0FCFABD567A4}" srcOrd="0" destOrd="0" presId="urn:microsoft.com/office/officeart/2005/8/layout/hList1"/>
    <dgm:cxn modelId="{86E04BFD-8122-4BE0-A590-4AD48F432D78}" type="presOf" srcId="{864C8E62-D5B6-4DB8-8A40-C75D802F39CB}" destId="{7DAFAD46-8075-477C-B998-32705C497AAA}" srcOrd="0" destOrd="0" presId="urn:microsoft.com/office/officeart/2005/8/layout/hList1"/>
    <dgm:cxn modelId="{8B4F0D34-1C0B-418E-965B-C8E8FF8E6805}" srcId="{EABE623B-256C-48EF-89BD-51F391572556}" destId="{864C8E62-D5B6-4DB8-8A40-C75D802F39CB}" srcOrd="0" destOrd="0" parTransId="{5F98F931-B771-410A-A067-F6549FE442A4}" sibTransId="{097CBA90-DA4B-46B1-A335-D2CDA3164F07}"/>
    <dgm:cxn modelId="{4A9E7C14-2531-46A0-A50A-D52E4E941D33}" srcId="{1B8965F5-914A-4437-B915-AC2E81F260EC}" destId="{247B940C-CAC6-4109-8A78-07DE8C66596B}" srcOrd="0" destOrd="0" parTransId="{6A80E49A-DF16-4C5F-8D14-7A891FAA87CF}" sibTransId="{634A052C-6D47-4990-852F-684399684C64}"/>
    <dgm:cxn modelId="{A747A2ED-37F1-4C42-8E53-FEBE3074D23D}" srcId="{58243810-909C-4006-90D2-824BAB8F4F56}" destId="{1B8965F5-914A-4437-B915-AC2E81F260EC}" srcOrd="0" destOrd="0" parTransId="{27ADF27D-FE5E-4D90-878C-6E0DAFF5DB86}" sibTransId="{7EA338C3-8B92-45AC-9FB2-F1C2DCE89C43}"/>
    <dgm:cxn modelId="{113015D2-A4AE-4B2E-8D27-0E43EF16B621}" type="presOf" srcId="{247B940C-CAC6-4109-8A78-07DE8C66596B}" destId="{E79D7553-8680-4127-BB23-FF057D8685CA}" srcOrd="0" destOrd="0" presId="urn:microsoft.com/office/officeart/2005/8/layout/hList1"/>
    <dgm:cxn modelId="{D85913F7-9860-4D37-8AAC-442FAD24998F}" type="presOf" srcId="{58243810-909C-4006-90D2-824BAB8F4F56}" destId="{BA30DB20-CE9A-4BE3-9D7B-E24605ECE5B3}" srcOrd="0" destOrd="0" presId="urn:microsoft.com/office/officeart/2005/8/layout/hList1"/>
    <dgm:cxn modelId="{CFAFE44D-3C69-4265-9810-7EB90FD87E33}" type="presParOf" srcId="{BA30DB20-CE9A-4BE3-9D7B-E24605ECE5B3}" destId="{0F731D2E-0B78-44A8-80A0-D1BC356554E1}" srcOrd="0" destOrd="0" presId="urn:microsoft.com/office/officeart/2005/8/layout/hList1"/>
    <dgm:cxn modelId="{BD21CF11-357D-4D47-9ED4-689DADFC5195}" type="presParOf" srcId="{0F731D2E-0B78-44A8-80A0-D1BC356554E1}" destId="{C51F5B87-FA90-4D20-82DF-08D3809E02A3}" srcOrd="0" destOrd="0" presId="urn:microsoft.com/office/officeart/2005/8/layout/hList1"/>
    <dgm:cxn modelId="{D325EB06-9B9D-4E4B-856E-899AC54EC301}" type="presParOf" srcId="{0F731D2E-0B78-44A8-80A0-D1BC356554E1}" destId="{E79D7553-8680-4127-BB23-FF057D8685CA}" srcOrd="1" destOrd="0" presId="urn:microsoft.com/office/officeart/2005/8/layout/hList1"/>
    <dgm:cxn modelId="{F9F17A9C-141A-46A1-AA5B-43CEE1699946}" type="presParOf" srcId="{BA30DB20-CE9A-4BE3-9D7B-E24605ECE5B3}" destId="{980256F5-5FF7-4043-B640-A5BF0ABE66EE}" srcOrd="1" destOrd="0" presId="urn:microsoft.com/office/officeart/2005/8/layout/hList1"/>
    <dgm:cxn modelId="{0B64C991-2E2A-4D38-A4D4-B429425E52B2}" type="presParOf" srcId="{BA30DB20-CE9A-4BE3-9D7B-E24605ECE5B3}" destId="{42BD236B-8225-4BFB-8338-5A6B236E5798}" srcOrd="2" destOrd="0" presId="urn:microsoft.com/office/officeart/2005/8/layout/hList1"/>
    <dgm:cxn modelId="{095EF035-B845-401B-87F4-BCB7C5BAC07C}" type="presParOf" srcId="{42BD236B-8225-4BFB-8338-5A6B236E5798}" destId="{BDB8999E-E45E-4900-A1F2-0FCFABD567A4}" srcOrd="0" destOrd="0" presId="urn:microsoft.com/office/officeart/2005/8/layout/hList1"/>
    <dgm:cxn modelId="{EF4CDB2D-1EAF-4D84-B74C-137A6EFD2249}" type="presParOf" srcId="{42BD236B-8225-4BFB-8338-5A6B236E5798}" destId="{7DAFAD46-8075-477C-B998-32705C497AAA}"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8243810-909C-4006-90D2-824BAB8F4F56}"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0CE20902-7448-4EF2-9777-3068090C11AF}">
      <dgm:prSet phldrT="[Text]" custT="1"/>
      <dgm:spPr>
        <a:solidFill>
          <a:schemeClr val="accent5"/>
        </a:solidFill>
        <a:ln>
          <a:solidFill>
            <a:schemeClr val="tx2"/>
          </a:solidFill>
        </a:ln>
        <a:scene3d>
          <a:camera prst="orthographicFront"/>
          <a:lightRig rig="threePt" dir="t"/>
        </a:scene3d>
        <a:sp3d>
          <a:bevelT/>
        </a:sp3d>
      </dgm:spPr>
      <dgm:t>
        <a:bodyPr/>
        <a:lstStyle/>
        <a:p>
          <a:r>
            <a:rPr lang="en-US" sz="2400" b="1" u="none">
              <a:solidFill>
                <a:schemeClr val="tx1"/>
              </a:solidFill>
              <a:latin typeface="Arial" panose="020B0604020202020204" pitchFamily="34" charset="0"/>
              <a:cs typeface="Arial" panose="020B0604020202020204" pitchFamily="34" charset="0"/>
            </a:rPr>
            <a:t>Male-Dominated Cultures</a:t>
          </a:r>
          <a:endParaRPr lang="en-US" sz="2400" u="none">
            <a:solidFill>
              <a:schemeClr val="tx1"/>
            </a:solidFill>
          </a:endParaRPr>
        </a:p>
      </dgm:t>
    </dgm:pt>
    <dgm:pt modelId="{5127341A-6E38-4EDE-8A37-BF2FEE47F508}" type="parTrans" cxnId="{A69F2CA9-CE07-4F54-9263-C1F2D2E8D894}">
      <dgm:prSet/>
      <dgm:spPr/>
      <dgm:t>
        <a:bodyPr/>
        <a:lstStyle/>
        <a:p>
          <a:endParaRPr lang="en-US"/>
        </a:p>
      </dgm:t>
    </dgm:pt>
    <dgm:pt modelId="{986F5FA3-E3C1-4AC1-94A0-EC95A1B88A5A}" type="sibTrans" cxnId="{A69F2CA9-CE07-4F54-9263-C1F2D2E8D894}">
      <dgm:prSet/>
      <dgm:spPr/>
      <dgm:t>
        <a:bodyPr/>
        <a:lstStyle/>
        <a:p>
          <a:endParaRPr lang="en-US"/>
        </a:p>
      </dgm:t>
    </dgm:pt>
    <dgm:pt modelId="{1C4C5929-E48A-44C4-BFFB-DB62FF007933}">
      <dgm:prSet phldrT="[Text]"/>
      <dgm:spPr>
        <a:solidFill>
          <a:schemeClr val="accent5">
            <a:lumMod val="40000"/>
            <a:lumOff val="60000"/>
            <a:alpha val="90000"/>
          </a:schemeClr>
        </a:solidFill>
        <a:ln>
          <a:solidFill>
            <a:schemeClr val="tx2">
              <a:alpha val="90000"/>
            </a:schemeClr>
          </a:solidFill>
        </a:ln>
        <a:scene3d>
          <a:camera prst="orthographicFront"/>
          <a:lightRig rig="threePt" dir="t"/>
        </a:scene3d>
        <a:sp3d>
          <a:bevelT/>
        </a:sp3d>
      </dgm:spPr>
      <dgm:t>
        <a:bodyPr/>
        <a:lstStyle/>
        <a:p>
          <a:r>
            <a:rPr lang="en-US" dirty="0">
              <a:latin typeface="Arial" panose="020B0604020202020204" pitchFamily="34" charset="0"/>
              <a:cs typeface="Arial" panose="020B0604020202020204" pitchFamily="34" charset="0"/>
            </a:rPr>
            <a:t>Given the lower presence of women in educational and professional STEM settings, there is a tendency to perpetuate cultures that are less supportive to women.</a:t>
          </a:r>
          <a:endParaRPr lang="en-US" dirty="0"/>
        </a:p>
      </dgm:t>
    </dgm:pt>
    <dgm:pt modelId="{F216BB03-8F4E-4DC4-B1DD-52AA28746194}" type="parTrans" cxnId="{C4D75FD2-CFDD-44F8-A171-98CA7568466C}">
      <dgm:prSet/>
      <dgm:spPr/>
      <dgm:t>
        <a:bodyPr/>
        <a:lstStyle/>
        <a:p>
          <a:endParaRPr lang="en-US"/>
        </a:p>
      </dgm:t>
    </dgm:pt>
    <dgm:pt modelId="{5057320B-D218-4516-A0F2-B841EF0B2E7E}" type="sibTrans" cxnId="{C4D75FD2-CFDD-44F8-A171-98CA7568466C}">
      <dgm:prSet/>
      <dgm:spPr/>
      <dgm:t>
        <a:bodyPr/>
        <a:lstStyle/>
        <a:p>
          <a:endParaRPr lang="en-US"/>
        </a:p>
      </dgm:t>
    </dgm:pt>
    <dgm:pt modelId="{2D9BBB9E-F42A-42B1-95BD-E3E0C54E40C6}">
      <dgm:prSet phldrT="[Text]" custT="1"/>
      <dgm:spPr>
        <a:solidFill>
          <a:srgbClr val="FE2EEF"/>
        </a:solidFill>
        <a:ln>
          <a:solidFill>
            <a:schemeClr val="tx2"/>
          </a:solidFill>
        </a:ln>
        <a:scene3d>
          <a:camera prst="orthographicFront"/>
          <a:lightRig rig="threePt" dir="t"/>
        </a:scene3d>
        <a:sp3d>
          <a:bevelT/>
        </a:sp3d>
      </dgm:spPr>
      <dgm:t>
        <a:bodyPr/>
        <a:lstStyle/>
        <a:p>
          <a:r>
            <a:rPr lang="en-US" sz="2400" b="1" u="none" dirty="0">
              <a:solidFill>
                <a:schemeClr val="tx1"/>
              </a:solidFill>
              <a:latin typeface="Arial" panose="020B0604020202020204" pitchFamily="34" charset="0"/>
              <a:cs typeface="Arial" panose="020B0604020202020204" pitchFamily="34" charset="0"/>
            </a:rPr>
            <a:t>Lack of Exposure</a:t>
          </a:r>
          <a:endParaRPr lang="en-US" sz="2400" u="none" dirty="0">
            <a:solidFill>
              <a:schemeClr val="tx1"/>
            </a:solidFill>
          </a:endParaRPr>
        </a:p>
      </dgm:t>
    </dgm:pt>
    <dgm:pt modelId="{19ED6777-94A9-45E0-B7F4-B4519AFEBBD6}" type="parTrans" cxnId="{FB35BFAC-6023-4949-8D44-ADA77047143F}">
      <dgm:prSet/>
      <dgm:spPr/>
      <dgm:t>
        <a:bodyPr/>
        <a:lstStyle/>
        <a:p>
          <a:endParaRPr lang="en-US"/>
        </a:p>
      </dgm:t>
    </dgm:pt>
    <dgm:pt modelId="{22847983-D7EA-405A-A473-4058D7451AD1}" type="sibTrans" cxnId="{FB35BFAC-6023-4949-8D44-ADA77047143F}">
      <dgm:prSet/>
      <dgm:spPr/>
      <dgm:t>
        <a:bodyPr/>
        <a:lstStyle/>
        <a:p>
          <a:endParaRPr lang="en-US"/>
        </a:p>
      </dgm:t>
    </dgm:pt>
    <dgm:pt modelId="{80DB1917-E0BE-404F-8F1B-499965E18C67}">
      <dgm:prSet custT="1"/>
      <dgm:spPr>
        <a:solidFill>
          <a:srgbClr val="FDD3F4">
            <a:alpha val="89804"/>
          </a:srgbClr>
        </a:solidFill>
        <a:ln>
          <a:solidFill>
            <a:schemeClr val="tx2">
              <a:alpha val="90000"/>
            </a:schemeClr>
          </a:solidFill>
        </a:ln>
        <a:scene3d>
          <a:camera prst="orthographicFront"/>
          <a:lightRig rig="threePt" dir="t"/>
        </a:scene3d>
        <a:sp3d>
          <a:bevelT/>
        </a:sp3d>
      </dgm:spPr>
      <dgm:t>
        <a:bodyPr/>
        <a:lstStyle/>
        <a:p>
          <a:r>
            <a:rPr lang="en-US" sz="2400" dirty="0">
              <a:latin typeface="Arial" panose="020B0604020202020204" pitchFamily="34" charset="0"/>
              <a:cs typeface="Arial" panose="020B0604020202020204" pitchFamily="34" charset="0"/>
            </a:rPr>
            <a:t>Some girls may not have sufficient exposure to STEM subjects and activities outside of the classroom. </a:t>
          </a:r>
          <a:endParaRPr lang="en-US" sz="2400" dirty="0"/>
        </a:p>
      </dgm:t>
    </dgm:pt>
    <dgm:pt modelId="{379AF81E-463E-4BB1-9C56-BC9ACF427B72}" type="parTrans" cxnId="{C2E6E501-A6DF-4FFB-92E1-9A4C0EB3E182}">
      <dgm:prSet/>
      <dgm:spPr/>
      <dgm:t>
        <a:bodyPr/>
        <a:lstStyle/>
        <a:p>
          <a:endParaRPr lang="en-US"/>
        </a:p>
      </dgm:t>
    </dgm:pt>
    <dgm:pt modelId="{D5AB5ED5-A511-4180-A3D1-0723E3EB4D89}" type="sibTrans" cxnId="{C2E6E501-A6DF-4FFB-92E1-9A4C0EB3E182}">
      <dgm:prSet/>
      <dgm:spPr/>
      <dgm:t>
        <a:bodyPr/>
        <a:lstStyle/>
        <a:p>
          <a:endParaRPr lang="en-US"/>
        </a:p>
      </dgm:t>
    </dgm:pt>
    <dgm:pt modelId="{B2146944-E440-46A8-A0CA-C09666364E82}">
      <dgm:prSet phldrT="[Text]"/>
      <dgm:spPr>
        <a:solidFill>
          <a:schemeClr val="accent5">
            <a:lumMod val="40000"/>
            <a:lumOff val="60000"/>
            <a:alpha val="90000"/>
          </a:schemeClr>
        </a:solidFill>
        <a:ln>
          <a:solidFill>
            <a:schemeClr val="tx2">
              <a:alpha val="90000"/>
            </a:schemeClr>
          </a:solidFill>
        </a:ln>
        <a:scene3d>
          <a:camera prst="orthographicFront"/>
          <a:lightRig rig="threePt" dir="t"/>
        </a:scene3d>
        <a:sp3d>
          <a:bevelT/>
        </a:sp3d>
      </dgm:spPr>
      <dgm:t>
        <a:bodyPr/>
        <a:lstStyle/>
        <a:p>
          <a:r>
            <a:rPr lang="en-US">
              <a:latin typeface="Arial" panose="020B0604020202020204" pitchFamily="34" charset="0"/>
              <a:cs typeface="Arial" panose="020B0604020202020204" pitchFamily="34" charset="0"/>
            </a:rPr>
            <a:t>It is often observed that women face a more demanding burden to prove their worth in comparison to their male counterparts</a:t>
          </a:r>
          <a:r>
            <a:rPr lang="el-GR">
              <a:latin typeface="Arial" panose="020B0604020202020204" pitchFamily="34" charset="0"/>
              <a:cs typeface="Arial" panose="020B0604020202020204" pitchFamily="34" charset="0"/>
            </a:rPr>
            <a:t>.</a:t>
          </a:r>
          <a:r>
            <a:rPr lang="en-US">
              <a:latin typeface="Arial" panose="020B0604020202020204" pitchFamily="34" charset="0"/>
              <a:cs typeface="Arial" panose="020B0604020202020204" pitchFamily="34" charset="0"/>
            </a:rPr>
            <a:t> </a:t>
          </a:r>
          <a:endParaRPr lang="en-US"/>
        </a:p>
      </dgm:t>
    </dgm:pt>
    <dgm:pt modelId="{744808DD-8029-4949-81DB-F9496A7AE694}" type="parTrans" cxnId="{01C4E9E7-1B0C-4D00-B968-BACBDF3A04FD}">
      <dgm:prSet/>
      <dgm:spPr/>
      <dgm:t>
        <a:bodyPr/>
        <a:lstStyle/>
        <a:p>
          <a:endParaRPr lang="en-US"/>
        </a:p>
      </dgm:t>
    </dgm:pt>
    <dgm:pt modelId="{BFFBE9F0-7E14-48C7-A76A-C37D0061302B}" type="sibTrans" cxnId="{01C4E9E7-1B0C-4D00-B968-BACBDF3A04FD}">
      <dgm:prSet/>
      <dgm:spPr/>
      <dgm:t>
        <a:bodyPr/>
        <a:lstStyle/>
        <a:p>
          <a:endParaRPr lang="en-US"/>
        </a:p>
      </dgm:t>
    </dgm:pt>
    <dgm:pt modelId="{2C8A2BEE-1C76-46F2-9A91-BF7F7186317E}">
      <dgm:prSet phldrT="[Text]"/>
      <dgm:spPr>
        <a:solidFill>
          <a:schemeClr val="accent5">
            <a:lumMod val="40000"/>
            <a:lumOff val="60000"/>
            <a:alpha val="90000"/>
          </a:schemeClr>
        </a:solidFill>
        <a:ln>
          <a:solidFill>
            <a:schemeClr val="tx2">
              <a:alpha val="90000"/>
            </a:schemeClr>
          </a:solidFill>
        </a:ln>
        <a:scene3d>
          <a:camera prst="orthographicFront"/>
          <a:lightRig rig="threePt" dir="t"/>
        </a:scene3d>
        <a:sp3d>
          <a:bevelT/>
        </a:sp3d>
      </dgm:spPr>
      <dgm:t>
        <a:bodyPr/>
        <a:lstStyle/>
        <a:p>
          <a:endParaRPr lang="en-US"/>
        </a:p>
      </dgm:t>
    </dgm:pt>
    <dgm:pt modelId="{5759C512-B17B-47C6-845D-59ADB526739E}" type="parTrans" cxnId="{725333F3-1C39-4D62-B733-914F8B489775}">
      <dgm:prSet/>
      <dgm:spPr/>
      <dgm:t>
        <a:bodyPr/>
        <a:lstStyle/>
        <a:p>
          <a:endParaRPr lang="en-US"/>
        </a:p>
      </dgm:t>
    </dgm:pt>
    <dgm:pt modelId="{C07A5CC9-2BF1-4F18-BE65-0695C7CE3002}" type="sibTrans" cxnId="{725333F3-1C39-4D62-B733-914F8B489775}">
      <dgm:prSet/>
      <dgm:spPr/>
      <dgm:t>
        <a:bodyPr/>
        <a:lstStyle/>
        <a:p>
          <a:endParaRPr lang="en-US"/>
        </a:p>
      </dgm:t>
    </dgm:pt>
    <dgm:pt modelId="{F4B6EF0B-2D7B-4B4E-ACB1-616D24618026}">
      <dgm:prSet custT="1"/>
      <dgm:spPr>
        <a:solidFill>
          <a:srgbClr val="FDD3F4">
            <a:alpha val="89804"/>
          </a:srgbClr>
        </a:solidFill>
        <a:ln>
          <a:solidFill>
            <a:schemeClr val="tx2">
              <a:alpha val="90000"/>
            </a:schemeClr>
          </a:solidFill>
        </a:ln>
        <a:scene3d>
          <a:camera prst="orthographicFront"/>
          <a:lightRig rig="threePt" dir="t"/>
        </a:scene3d>
        <a:sp3d>
          <a:bevelT/>
        </a:sp3d>
      </dgm:spPr>
      <dgm:t>
        <a:bodyPr/>
        <a:lstStyle/>
        <a:p>
          <a:r>
            <a:rPr lang="en-US" sz="2400">
              <a:latin typeface="Arial" panose="020B0604020202020204" pitchFamily="34" charset="0"/>
              <a:cs typeface="Arial" panose="020B0604020202020204" pitchFamily="34" charset="0"/>
            </a:rPr>
            <a:t>Access to extracurricular STEM programs and resources can be limited in certain communities.</a:t>
          </a:r>
          <a:endParaRPr lang="en-US" sz="2400"/>
        </a:p>
      </dgm:t>
    </dgm:pt>
    <dgm:pt modelId="{0CDF1F65-68E8-4914-9749-584C5DE0DD33}" type="parTrans" cxnId="{EB56BC91-3992-4CD4-9BF1-A53B60CDD67B}">
      <dgm:prSet/>
      <dgm:spPr/>
      <dgm:t>
        <a:bodyPr/>
        <a:lstStyle/>
        <a:p>
          <a:endParaRPr lang="en-US"/>
        </a:p>
      </dgm:t>
    </dgm:pt>
    <dgm:pt modelId="{0DCDAC52-1198-47B0-BEB8-757AA076FB81}" type="sibTrans" cxnId="{EB56BC91-3992-4CD4-9BF1-A53B60CDD67B}">
      <dgm:prSet/>
      <dgm:spPr/>
      <dgm:t>
        <a:bodyPr/>
        <a:lstStyle/>
        <a:p>
          <a:endParaRPr lang="en-US"/>
        </a:p>
      </dgm:t>
    </dgm:pt>
    <dgm:pt modelId="{CF3749EC-ABF1-4247-96FA-B0520FD4E592}">
      <dgm:prSet custT="1"/>
      <dgm:spPr>
        <a:solidFill>
          <a:srgbClr val="FDD3F4">
            <a:alpha val="89804"/>
          </a:srgbClr>
        </a:solidFill>
        <a:ln>
          <a:solidFill>
            <a:schemeClr val="tx2">
              <a:alpha val="90000"/>
            </a:schemeClr>
          </a:solidFill>
        </a:ln>
        <a:scene3d>
          <a:camera prst="orthographicFront"/>
          <a:lightRig rig="threePt" dir="t"/>
        </a:scene3d>
        <a:sp3d>
          <a:bevelT/>
        </a:sp3d>
      </dgm:spPr>
      <dgm:t>
        <a:bodyPr/>
        <a:lstStyle/>
        <a:p>
          <a:endParaRPr lang="en-US" sz="2400"/>
        </a:p>
      </dgm:t>
    </dgm:pt>
    <dgm:pt modelId="{B4C0E6CA-8A0F-4E15-9176-CC5A32B80CAE}" type="parTrans" cxnId="{E043F04D-4473-4AB0-9B5C-AF1FF32022C8}">
      <dgm:prSet/>
      <dgm:spPr/>
      <dgm:t>
        <a:bodyPr/>
        <a:lstStyle/>
        <a:p>
          <a:endParaRPr lang="en-US"/>
        </a:p>
      </dgm:t>
    </dgm:pt>
    <dgm:pt modelId="{BA4A611F-EB12-4F9A-9CEC-1A80655C56BB}" type="sibTrans" cxnId="{E043F04D-4473-4AB0-9B5C-AF1FF32022C8}">
      <dgm:prSet/>
      <dgm:spPr/>
      <dgm:t>
        <a:bodyPr/>
        <a:lstStyle/>
        <a:p>
          <a:endParaRPr lang="en-US"/>
        </a:p>
      </dgm:t>
    </dgm:pt>
    <dgm:pt modelId="{BA30DB20-CE9A-4BE3-9D7B-E24605ECE5B3}" type="pres">
      <dgm:prSet presAssocID="{58243810-909C-4006-90D2-824BAB8F4F56}" presName="Name0" presStyleCnt="0">
        <dgm:presLayoutVars>
          <dgm:dir/>
          <dgm:animLvl val="lvl"/>
          <dgm:resizeHandles val="exact"/>
        </dgm:presLayoutVars>
      </dgm:prSet>
      <dgm:spPr/>
      <dgm:t>
        <a:bodyPr/>
        <a:lstStyle/>
        <a:p>
          <a:endParaRPr lang="en-US"/>
        </a:p>
      </dgm:t>
    </dgm:pt>
    <dgm:pt modelId="{8072864F-5A5C-4E2B-84DA-7918945F662E}" type="pres">
      <dgm:prSet presAssocID="{0CE20902-7448-4EF2-9777-3068090C11AF}" presName="composite" presStyleCnt="0"/>
      <dgm:spPr/>
    </dgm:pt>
    <dgm:pt modelId="{B34631F7-C735-4DA5-8281-B1639E2F7C4D}" type="pres">
      <dgm:prSet presAssocID="{0CE20902-7448-4EF2-9777-3068090C11AF}" presName="parTx" presStyleLbl="alignNode1" presStyleIdx="0" presStyleCnt="2">
        <dgm:presLayoutVars>
          <dgm:chMax val="0"/>
          <dgm:chPref val="0"/>
          <dgm:bulletEnabled val="1"/>
        </dgm:presLayoutVars>
      </dgm:prSet>
      <dgm:spPr/>
      <dgm:t>
        <a:bodyPr/>
        <a:lstStyle/>
        <a:p>
          <a:endParaRPr lang="en-US"/>
        </a:p>
      </dgm:t>
    </dgm:pt>
    <dgm:pt modelId="{76DDE35F-DE7A-4546-ADEB-EAD8530F40AE}" type="pres">
      <dgm:prSet presAssocID="{0CE20902-7448-4EF2-9777-3068090C11AF}" presName="desTx" presStyleLbl="alignAccFollowNode1" presStyleIdx="0" presStyleCnt="2">
        <dgm:presLayoutVars>
          <dgm:bulletEnabled val="1"/>
        </dgm:presLayoutVars>
      </dgm:prSet>
      <dgm:spPr/>
      <dgm:t>
        <a:bodyPr/>
        <a:lstStyle/>
        <a:p>
          <a:endParaRPr lang="en-US"/>
        </a:p>
      </dgm:t>
    </dgm:pt>
    <dgm:pt modelId="{00BEFFF1-D21F-4869-A7A8-D1E8372FD4AE}" type="pres">
      <dgm:prSet presAssocID="{986F5FA3-E3C1-4AC1-94A0-EC95A1B88A5A}" presName="space" presStyleCnt="0"/>
      <dgm:spPr/>
    </dgm:pt>
    <dgm:pt modelId="{5AC3F7DB-6B44-4247-8A9B-7ED3DC987BF8}" type="pres">
      <dgm:prSet presAssocID="{2D9BBB9E-F42A-42B1-95BD-E3E0C54E40C6}" presName="composite" presStyleCnt="0"/>
      <dgm:spPr/>
    </dgm:pt>
    <dgm:pt modelId="{9D431E8C-9A24-4975-80F5-7AFAAFF4DC3C}" type="pres">
      <dgm:prSet presAssocID="{2D9BBB9E-F42A-42B1-95BD-E3E0C54E40C6}" presName="parTx" presStyleLbl="alignNode1" presStyleIdx="1" presStyleCnt="2">
        <dgm:presLayoutVars>
          <dgm:chMax val="0"/>
          <dgm:chPref val="0"/>
          <dgm:bulletEnabled val="1"/>
        </dgm:presLayoutVars>
      </dgm:prSet>
      <dgm:spPr/>
      <dgm:t>
        <a:bodyPr/>
        <a:lstStyle/>
        <a:p>
          <a:endParaRPr lang="en-US"/>
        </a:p>
      </dgm:t>
    </dgm:pt>
    <dgm:pt modelId="{F2A61080-BC11-460A-9A2C-316B96BE88EA}" type="pres">
      <dgm:prSet presAssocID="{2D9BBB9E-F42A-42B1-95BD-E3E0C54E40C6}" presName="desTx" presStyleLbl="alignAccFollowNode1" presStyleIdx="1" presStyleCnt="2">
        <dgm:presLayoutVars>
          <dgm:bulletEnabled val="1"/>
        </dgm:presLayoutVars>
      </dgm:prSet>
      <dgm:spPr/>
      <dgm:t>
        <a:bodyPr/>
        <a:lstStyle/>
        <a:p>
          <a:endParaRPr lang="en-US"/>
        </a:p>
      </dgm:t>
    </dgm:pt>
  </dgm:ptLst>
  <dgm:cxnLst>
    <dgm:cxn modelId="{C4D75FD2-CFDD-44F8-A171-98CA7568466C}" srcId="{0CE20902-7448-4EF2-9777-3068090C11AF}" destId="{1C4C5929-E48A-44C4-BFFB-DB62FF007933}" srcOrd="0" destOrd="0" parTransId="{F216BB03-8F4E-4DC4-B1DD-52AA28746194}" sibTransId="{5057320B-D218-4516-A0F2-B841EF0B2E7E}"/>
    <dgm:cxn modelId="{5907BB77-3F33-4CE5-8C81-F5827AB07090}" type="presOf" srcId="{F4B6EF0B-2D7B-4B4E-ACB1-616D24618026}" destId="{F2A61080-BC11-460A-9A2C-316B96BE88EA}" srcOrd="0" destOrd="2" presId="urn:microsoft.com/office/officeart/2005/8/layout/hList1"/>
    <dgm:cxn modelId="{19727EDB-7EC1-49B3-8224-78135AD78B15}" type="presOf" srcId="{80DB1917-E0BE-404F-8F1B-499965E18C67}" destId="{F2A61080-BC11-460A-9A2C-316B96BE88EA}" srcOrd="0" destOrd="0" presId="urn:microsoft.com/office/officeart/2005/8/layout/hList1"/>
    <dgm:cxn modelId="{E043F04D-4473-4AB0-9B5C-AF1FF32022C8}" srcId="{2D9BBB9E-F42A-42B1-95BD-E3E0C54E40C6}" destId="{CF3749EC-ABF1-4247-96FA-B0520FD4E592}" srcOrd="1" destOrd="0" parTransId="{B4C0E6CA-8A0F-4E15-9176-CC5A32B80CAE}" sibTransId="{BA4A611F-EB12-4F9A-9CEC-1A80655C56BB}"/>
    <dgm:cxn modelId="{0B0553CA-D973-4921-9BA4-DDF6EDF0A8A0}" type="presOf" srcId="{2D9BBB9E-F42A-42B1-95BD-E3E0C54E40C6}" destId="{9D431E8C-9A24-4975-80F5-7AFAAFF4DC3C}" srcOrd="0" destOrd="0" presId="urn:microsoft.com/office/officeart/2005/8/layout/hList1"/>
    <dgm:cxn modelId="{63D0F829-215A-4028-8BFB-A28D85E8FE8A}" type="presOf" srcId="{2C8A2BEE-1C76-46F2-9A91-BF7F7186317E}" destId="{76DDE35F-DE7A-4546-ADEB-EAD8530F40AE}" srcOrd="0" destOrd="1" presId="urn:microsoft.com/office/officeart/2005/8/layout/hList1"/>
    <dgm:cxn modelId="{FB35BFAC-6023-4949-8D44-ADA77047143F}" srcId="{58243810-909C-4006-90D2-824BAB8F4F56}" destId="{2D9BBB9E-F42A-42B1-95BD-E3E0C54E40C6}" srcOrd="1" destOrd="0" parTransId="{19ED6777-94A9-45E0-B7F4-B4519AFEBBD6}" sibTransId="{22847983-D7EA-405A-A473-4058D7451AD1}"/>
    <dgm:cxn modelId="{084FA794-854B-4154-BC34-53744D24B78D}" type="presOf" srcId="{0CE20902-7448-4EF2-9777-3068090C11AF}" destId="{B34631F7-C735-4DA5-8281-B1639E2F7C4D}" srcOrd="0" destOrd="0" presId="urn:microsoft.com/office/officeart/2005/8/layout/hList1"/>
    <dgm:cxn modelId="{01C4E9E7-1B0C-4D00-B968-BACBDF3A04FD}" srcId="{0CE20902-7448-4EF2-9777-3068090C11AF}" destId="{B2146944-E440-46A8-A0CA-C09666364E82}" srcOrd="2" destOrd="0" parTransId="{744808DD-8029-4949-81DB-F9496A7AE694}" sibTransId="{BFFBE9F0-7E14-48C7-A76A-C37D0061302B}"/>
    <dgm:cxn modelId="{F3D8E6BF-9FC5-4459-9C1D-978D8F1CB694}" type="presOf" srcId="{B2146944-E440-46A8-A0CA-C09666364E82}" destId="{76DDE35F-DE7A-4546-ADEB-EAD8530F40AE}" srcOrd="0" destOrd="2" presId="urn:microsoft.com/office/officeart/2005/8/layout/hList1"/>
    <dgm:cxn modelId="{C2E6E501-A6DF-4FFB-92E1-9A4C0EB3E182}" srcId="{2D9BBB9E-F42A-42B1-95BD-E3E0C54E40C6}" destId="{80DB1917-E0BE-404F-8F1B-499965E18C67}" srcOrd="0" destOrd="0" parTransId="{379AF81E-463E-4BB1-9C56-BC9ACF427B72}" sibTransId="{D5AB5ED5-A511-4180-A3D1-0723E3EB4D89}"/>
    <dgm:cxn modelId="{B9D90385-5662-4228-82FA-878E428811F6}" type="presOf" srcId="{1C4C5929-E48A-44C4-BFFB-DB62FF007933}" destId="{76DDE35F-DE7A-4546-ADEB-EAD8530F40AE}" srcOrd="0" destOrd="0" presId="urn:microsoft.com/office/officeart/2005/8/layout/hList1"/>
    <dgm:cxn modelId="{911402D5-3F1A-4448-B2A5-FFB5724328F5}" type="presOf" srcId="{CF3749EC-ABF1-4247-96FA-B0520FD4E592}" destId="{F2A61080-BC11-460A-9A2C-316B96BE88EA}" srcOrd="0" destOrd="1" presId="urn:microsoft.com/office/officeart/2005/8/layout/hList1"/>
    <dgm:cxn modelId="{725333F3-1C39-4D62-B733-914F8B489775}" srcId="{0CE20902-7448-4EF2-9777-3068090C11AF}" destId="{2C8A2BEE-1C76-46F2-9A91-BF7F7186317E}" srcOrd="1" destOrd="0" parTransId="{5759C512-B17B-47C6-845D-59ADB526739E}" sibTransId="{C07A5CC9-2BF1-4F18-BE65-0695C7CE3002}"/>
    <dgm:cxn modelId="{A69F2CA9-CE07-4F54-9263-C1F2D2E8D894}" srcId="{58243810-909C-4006-90D2-824BAB8F4F56}" destId="{0CE20902-7448-4EF2-9777-3068090C11AF}" srcOrd="0" destOrd="0" parTransId="{5127341A-6E38-4EDE-8A37-BF2FEE47F508}" sibTransId="{986F5FA3-E3C1-4AC1-94A0-EC95A1B88A5A}"/>
    <dgm:cxn modelId="{EB56BC91-3992-4CD4-9BF1-A53B60CDD67B}" srcId="{2D9BBB9E-F42A-42B1-95BD-E3E0C54E40C6}" destId="{F4B6EF0B-2D7B-4B4E-ACB1-616D24618026}" srcOrd="2" destOrd="0" parTransId="{0CDF1F65-68E8-4914-9749-584C5DE0DD33}" sibTransId="{0DCDAC52-1198-47B0-BEB8-757AA076FB81}"/>
    <dgm:cxn modelId="{D85913F7-9860-4D37-8AAC-442FAD24998F}" type="presOf" srcId="{58243810-909C-4006-90D2-824BAB8F4F56}" destId="{BA30DB20-CE9A-4BE3-9D7B-E24605ECE5B3}" srcOrd="0" destOrd="0" presId="urn:microsoft.com/office/officeart/2005/8/layout/hList1"/>
    <dgm:cxn modelId="{B9B7DA1C-77BA-428F-8178-A6B1E10A4B6D}" type="presParOf" srcId="{BA30DB20-CE9A-4BE3-9D7B-E24605ECE5B3}" destId="{8072864F-5A5C-4E2B-84DA-7918945F662E}" srcOrd="0" destOrd="0" presId="urn:microsoft.com/office/officeart/2005/8/layout/hList1"/>
    <dgm:cxn modelId="{682A6224-F344-4625-9B72-6D28811D48AA}" type="presParOf" srcId="{8072864F-5A5C-4E2B-84DA-7918945F662E}" destId="{B34631F7-C735-4DA5-8281-B1639E2F7C4D}" srcOrd="0" destOrd="0" presId="urn:microsoft.com/office/officeart/2005/8/layout/hList1"/>
    <dgm:cxn modelId="{56D98F28-1557-42AC-BE50-83A9E50F3A87}" type="presParOf" srcId="{8072864F-5A5C-4E2B-84DA-7918945F662E}" destId="{76DDE35F-DE7A-4546-ADEB-EAD8530F40AE}" srcOrd="1" destOrd="0" presId="urn:microsoft.com/office/officeart/2005/8/layout/hList1"/>
    <dgm:cxn modelId="{732A2798-4423-4BA5-86FA-1702002CB83E}" type="presParOf" srcId="{BA30DB20-CE9A-4BE3-9D7B-E24605ECE5B3}" destId="{00BEFFF1-D21F-4869-A7A8-D1E8372FD4AE}" srcOrd="1" destOrd="0" presId="urn:microsoft.com/office/officeart/2005/8/layout/hList1"/>
    <dgm:cxn modelId="{5EFFA051-8FB6-44F0-8DAD-83B0D7653893}" type="presParOf" srcId="{BA30DB20-CE9A-4BE3-9D7B-E24605ECE5B3}" destId="{5AC3F7DB-6B44-4247-8A9B-7ED3DC987BF8}" srcOrd="2" destOrd="0" presId="urn:microsoft.com/office/officeart/2005/8/layout/hList1"/>
    <dgm:cxn modelId="{DA554B96-F4A1-421C-88AA-0C4ED4479636}" type="presParOf" srcId="{5AC3F7DB-6B44-4247-8A9B-7ED3DC987BF8}" destId="{9D431E8C-9A24-4975-80F5-7AFAAFF4DC3C}" srcOrd="0" destOrd="0" presId="urn:microsoft.com/office/officeart/2005/8/layout/hList1"/>
    <dgm:cxn modelId="{A24CA506-CDEE-40B4-AEFF-422BEC107E7C}" type="presParOf" srcId="{5AC3F7DB-6B44-4247-8A9B-7ED3DC987BF8}" destId="{F2A61080-BC11-460A-9A2C-316B96BE88EA}"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37DEBF-CE77-4527-A7F4-28EE53D5969C}">
      <dsp:nvSpPr>
        <dsp:cNvPr id="0" name=""/>
        <dsp:cNvSpPr/>
      </dsp:nvSpPr>
      <dsp:spPr>
        <a:xfrm>
          <a:off x="0" y="386123"/>
          <a:ext cx="8951310" cy="554400"/>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039F4FD-562F-4FFA-A0C4-B82193565EA0}">
      <dsp:nvSpPr>
        <dsp:cNvPr id="0" name=""/>
        <dsp:cNvSpPr/>
      </dsp:nvSpPr>
      <dsp:spPr>
        <a:xfrm>
          <a:off x="447565" y="61403"/>
          <a:ext cx="6265917" cy="649440"/>
        </a:xfrm>
        <a:prstGeom prst="roundRect">
          <a:avLst/>
        </a:prstGeom>
        <a:solidFill>
          <a:schemeClr val="accent4">
            <a:lumMod val="60000"/>
            <a:lumOff val="40000"/>
          </a:schemeClr>
        </a:solidFill>
        <a:ln w="15875" cap="rnd" cmpd="sng" algn="ctr">
          <a:solidFill>
            <a:schemeClr val="tx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6837" tIns="0" rIns="236837" bIns="0" numCol="1" spcCol="1270" anchor="ctr" anchorCtr="0">
          <a:noAutofit/>
        </a:bodyPr>
        <a:lstStyle/>
        <a:p>
          <a:pPr lvl="0" algn="l" defTabSz="977900">
            <a:lnSpc>
              <a:spcPct val="90000"/>
            </a:lnSpc>
            <a:spcBef>
              <a:spcPct val="0"/>
            </a:spcBef>
            <a:spcAft>
              <a:spcPct val="35000"/>
            </a:spcAft>
          </a:pPr>
          <a:r>
            <a:rPr lang="en-US" sz="2200" kern="1200">
              <a:solidFill>
                <a:schemeClr val="tx1"/>
              </a:solidFill>
              <a:latin typeface="Arial" panose="020B0604020202020204" pitchFamily="34" charset="0"/>
              <a:cs typeface="Arial" panose="020B0604020202020204" pitchFamily="34" charset="0"/>
            </a:rPr>
            <a:t>Increases Innovative Thinking. </a:t>
          </a:r>
        </a:p>
      </dsp:txBody>
      <dsp:txXfrm>
        <a:off x="479268" y="93106"/>
        <a:ext cx="6202511" cy="586034"/>
      </dsp:txXfrm>
    </dsp:sp>
    <dsp:sp modelId="{E89080BC-5C4A-420E-B8F6-EDF201AAD42C}">
      <dsp:nvSpPr>
        <dsp:cNvPr id="0" name=""/>
        <dsp:cNvSpPr/>
      </dsp:nvSpPr>
      <dsp:spPr>
        <a:xfrm>
          <a:off x="0" y="1384043"/>
          <a:ext cx="8951310" cy="554400"/>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B08A4F3-EB1A-43EF-9B2A-6F870B141DE1}">
      <dsp:nvSpPr>
        <dsp:cNvPr id="0" name=""/>
        <dsp:cNvSpPr/>
      </dsp:nvSpPr>
      <dsp:spPr>
        <a:xfrm>
          <a:off x="447565" y="1059324"/>
          <a:ext cx="6265917" cy="649440"/>
        </a:xfrm>
        <a:prstGeom prst="roundRect">
          <a:avLst/>
        </a:prstGeom>
        <a:solidFill>
          <a:srgbClr val="FFC000"/>
        </a:solidFill>
        <a:ln w="15875" cap="rnd" cmpd="sng" algn="ctr">
          <a:solidFill>
            <a:schemeClr val="tx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6837" tIns="0" rIns="236837" bIns="0" numCol="1" spcCol="1270" anchor="ctr" anchorCtr="0">
          <a:noAutofit/>
        </a:bodyPr>
        <a:lstStyle/>
        <a:p>
          <a:pPr lvl="0" algn="l" defTabSz="977900">
            <a:lnSpc>
              <a:spcPct val="90000"/>
            </a:lnSpc>
            <a:spcBef>
              <a:spcPct val="0"/>
            </a:spcBef>
            <a:spcAft>
              <a:spcPct val="35000"/>
            </a:spcAft>
          </a:pPr>
          <a:r>
            <a:rPr lang="el-GR" sz="2200" kern="1200">
              <a:solidFill>
                <a:schemeClr val="tx1"/>
              </a:solidFill>
              <a:latin typeface="Arial" panose="020B0604020202020204" pitchFamily="34" charset="0"/>
              <a:cs typeface="Arial" panose="020B0604020202020204" pitchFamily="34" charset="0"/>
            </a:rPr>
            <a:t>Encourages </a:t>
          </a:r>
          <a:r>
            <a:rPr lang="el-GR" sz="2200" kern="1200" err="1">
              <a:solidFill>
                <a:schemeClr val="tx1"/>
              </a:solidFill>
              <a:latin typeface="Arial" panose="020B0604020202020204" pitchFamily="34" charset="0"/>
              <a:cs typeface="Arial" panose="020B0604020202020204" pitchFamily="34" charset="0"/>
            </a:rPr>
            <a:t>Curiosity</a:t>
          </a:r>
          <a:r>
            <a:rPr lang="el-GR" sz="2200" kern="1200">
              <a:solidFill>
                <a:schemeClr val="tx1"/>
              </a:solidFill>
              <a:latin typeface="Arial" panose="020B0604020202020204" pitchFamily="34" charset="0"/>
              <a:cs typeface="Arial" panose="020B0604020202020204" pitchFamily="34" charset="0"/>
            </a:rPr>
            <a:t>.</a:t>
          </a:r>
        </a:p>
      </dsp:txBody>
      <dsp:txXfrm>
        <a:off x="479268" y="1091027"/>
        <a:ext cx="6202511" cy="586034"/>
      </dsp:txXfrm>
    </dsp:sp>
    <dsp:sp modelId="{ED2A98EA-205F-4917-AD92-6C9E9226F125}">
      <dsp:nvSpPr>
        <dsp:cNvPr id="0" name=""/>
        <dsp:cNvSpPr/>
      </dsp:nvSpPr>
      <dsp:spPr>
        <a:xfrm>
          <a:off x="0" y="2381964"/>
          <a:ext cx="8951310" cy="554400"/>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3102079-4CC2-4CCE-98CE-BB66010789E9}">
      <dsp:nvSpPr>
        <dsp:cNvPr id="0" name=""/>
        <dsp:cNvSpPr/>
      </dsp:nvSpPr>
      <dsp:spPr>
        <a:xfrm>
          <a:off x="447565" y="2057243"/>
          <a:ext cx="6265917" cy="649440"/>
        </a:xfrm>
        <a:prstGeom prst="roundRect">
          <a:avLst/>
        </a:prstGeom>
        <a:solidFill>
          <a:srgbClr val="ECDFF5"/>
        </a:solidFill>
        <a:ln w="15875" cap="rnd" cmpd="sng" algn="ctr">
          <a:solidFill>
            <a:schemeClr val="tx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6837" tIns="0" rIns="236837" bIns="0" numCol="1" spcCol="1270" anchor="ctr" anchorCtr="0">
          <a:noAutofit/>
        </a:bodyPr>
        <a:lstStyle/>
        <a:p>
          <a:pPr lvl="0" algn="l" defTabSz="977900">
            <a:lnSpc>
              <a:spcPct val="90000"/>
            </a:lnSpc>
            <a:spcBef>
              <a:spcPct val="0"/>
            </a:spcBef>
            <a:spcAft>
              <a:spcPct val="35000"/>
            </a:spcAft>
          </a:pPr>
          <a:r>
            <a:rPr lang="el-GR" sz="2200" kern="1200">
              <a:solidFill>
                <a:schemeClr val="tx1"/>
              </a:solidFill>
              <a:latin typeface="Arial" panose="020B0604020202020204" pitchFamily="34" charset="0"/>
              <a:cs typeface="Arial" panose="020B0604020202020204" pitchFamily="34" charset="0"/>
            </a:rPr>
            <a:t>Inspires </a:t>
          </a:r>
          <a:r>
            <a:rPr lang="el-GR" sz="2200" kern="1200" err="1">
              <a:solidFill>
                <a:schemeClr val="tx1"/>
              </a:solidFill>
              <a:latin typeface="Arial" panose="020B0604020202020204" pitchFamily="34" charset="0"/>
              <a:cs typeface="Arial" panose="020B0604020202020204" pitchFamily="34" charset="0"/>
            </a:rPr>
            <a:t>Creativity</a:t>
          </a:r>
          <a:r>
            <a:rPr lang="el-GR" sz="2200" kern="1200">
              <a:solidFill>
                <a:schemeClr val="tx1"/>
              </a:solidFill>
              <a:latin typeface="Arial" panose="020B0604020202020204" pitchFamily="34" charset="0"/>
              <a:cs typeface="Arial" panose="020B0604020202020204" pitchFamily="34" charset="0"/>
            </a:rPr>
            <a:t> and </a:t>
          </a:r>
          <a:r>
            <a:rPr lang="el-GR" sz="2200" kern="1200" err="1">
              <a:solidFill>
                <a:schemeClr val="tx1"/>
              </a:solidFill>
              <a:latin typeface="Arial" panose="020B0604020202020204" pitchFamily="34" charset="0"/>
              <a:cs typeface="Arial" panose="020B0604020202020204" pitchFamily="34" charset="0"/>
            </a:rPr>
            <a:t>Ingenuity</a:t>
          </a:r>
          <a:r>
            <a:rPr lang="el-GR" sz="2200" kern="1200">
              <a:solidFill>
                <a:schemeClr val="tx1"/>
              </a:solidFill>
              <a:latin typeface="Arial" panose="020B0604020202020204" pitchFamily="34" charset="0"/>
              <a:cs typeface="Arial" panose="020B0604020202020204" pitchFamily="34" charset="0"/>
            </a:rPr>
            <a:t>.</a:t>
          </a:r>
          <a:r>
            <a:rPr lang="en-US" sz="2200" kern="1200">
              <a:solidFill>
                <a:schemeClr val="tx1"/>
              </a:solidFill>
              <a:latin typeface="Arial" panose="020B0604020202020204" pitchFamily="34" charset="0"/>
              <a:cs typeface="Arial" panose="020B0604020202020204" pitchFamily="34" charset="0"/>
            </a:rPr>
            <a:t> </a:t>
          </a:r>
        </a:p>
      </dsp:txBody>
      <dsp:txXfrm>
        <a:off x="479268" y="2088946"/>
        <a:ext cx="6202511" cy="586034"/>
      </dsp:txXfrm>
    </dsp:sp>
    <dsp:sp modelId="{84D2706F-BFFA-4115-BF4D-0077BADFA3BD}">
      <dsp:nvSpPr>
        <dsp:cNvPr id="0" name=""/>
        <dsp:cNvSpPr/>
      </dsp:nvSpPr>
      <dsp:spPr>
        <a:xfrm>
          <a:off x="0" y="3379884"/>
          <a:ext cx="8951310" cy="554400"/>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BBC892E-AF83-4CD4-AA43-636475171106}">
      <dsp:nvSpPr>
        <dsp:cNvPr id="0" name=""/>
        <dsp:cNvSpPr/>
      </dsp:nvSpPr>
      <dsp:spPr>
        <a:xfrm>
          <a:off x="447565" y="3055164"/>
          <a:ext cx="6265917" cy="649440"/>
        </a:xfrm>
        <a:prstGeom prst="roundRect">
          <a:avLst/>
        </a:prstGeom>
        <a:solidFill>
          <a:schemeClr val="accent3">
            <a:lumMod val="60000"/>
            <a:lumOff val="40000"/>
          </a:schemeClr>
        </a:solidFill>
        <a:ln w="15875" cap="rnd" cmpd="sng" algn="ctr">
          <a:solidFill>
            <a:schemeClr val="tx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6837" tIns="0" rIns="236837" bIns="0" numCol="1" spcCol="1270" anchor="ctr" anchorCtr="0">
          <a:noAutofit/>
        </a:bodyPr>
        <a:lstStyle/>
        <a:p>
          <a:pPr lvl="0" algn="l" defTabSz="977900">
            <a:lnSpc>
              <a:spcPct val="90000"/>
            </a:lnSpc>
            <a:spcBef>
              <a:spcPct val="0"/>
            </a:spcBef>
            <a:spcAft>
              <a:spcPct val="35000"/>
            </a:spcAft>
          </a:pPr>
          <a:r>
            <a:rPr lang="el-GR" sz="2200" kern="1200" dirty="0" err="1">
              <a:solidFill>
                <a:schemeClr val="tx1"/>
              </a:solidFill>
              <a:latin typeface="Arial" panose="020B0604020202020204" pitchFamily="34" charset="0"/>
              <a:cs typeface="Arial" panose="020B0604020202020204" pitchFamily="34" charset="0"/>
            </a:rPr>
            <a:t>Fosters</a:t>
          </a:r>
          <a:r>
            <a:rPr lang="el-GR" sz="2200" kern="1200" dirty="0">
              <a:solidFill>
                <a:schemeClr val="tx1"/>
              </a:solidFill>
              <a:latin typeface="Arial" panose="020B0604020202020204" pitchFamily="34" charset="0"/>
              <a:cs typeface="Arial" panose="020B0604020202020204" pitchFamily="34" charset="0"/>
            </a:rPr>
            <a:t> </a:t>
          </a:r>
          <a:r>
            <a:rPr lang="el-GR" sz="2200" kern="1200" dirty="0" err="1">
              <a:solidFill>
                <a:schemeClr val="tx1"/>
              </a:solidFill>
              <a:latin typeface="Arial" panose="020B0604020202020204" pitchFamily="34" charset="0"/>
              <a:cs typeface="Arial" panose="020B0604020202020204" pitchFamily="34" charset="0"/>
            </a:rPr>
            <a:t>Collaboration</a:t>
          </a:r>
          <a:r>
            <a:rPr lang="el-GR" sz="2200" kern="1200" dirty="0">
              <a:solidFill>
                <a:schemeClr val="tx1"/>
              </a:solidFill>
              <a:latin typeface="Arial" panose="020B0604020202020204" pitchFamily="34" charset="0"/>
              <a:cs typeface="Arial" panose="020B0604020202020204" pitchFamily="34" charset="0"/>
            </a:rPr>
            <a:t> and Communication.</a:t>
          </a:r>
          <a:endParaRPr lang="en-US" sz="2200" kern="1200" dirty="0">
            <a:solidFill>
              <a:schemeClr val="tx1"/>
            </a:solidFill>
            <a:latin typeface="Arial" panose="020B0604020202020204" pitchFamily="34" charset="0"/>
            <a:cs typeface="Arial" panose="020B0604020202020204" pitchFamily="34" charset="0"/>
          </a:endParaRPr>
        </a:p>
      </dsp:txBody>
      <dsp:txXfrm>
        <a:off x="479268" y="3086867"/>
        <a:ext cx="6202511" cy="586034"/>
      </dsp:txXfrm>
    </dsp:sp>
    <dsp:sp modelId="{AEF291F6-FFEB-4125-AA26-C4A671AB5DC8}">
      <dsp:nvSpPr>
        <dsp:cNvPr id="0" name=""/>
        <dsp:cNvSpPr/>
      </dsp:nvSpPr>
      <dsp:spPr>
        <a:xfrm>
          <a:off x="0" y="4377804"/>
          <a:ext cx="8951310" cy="554400"/>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0942ABC-FE30-4869-B1AB-73026F9638BB}">
      <dsp:nvSpPr>
        <dsp:cNvPr id="0" name=""/>
        <dsp:cNvSpPr/>
      </dsp:nvSpPr>
      <dsp:spPr>
        <a:xfrm>
          <a:off x="447565" y="4053084"/>
          <a:ext cx="6265917" cy="649440"/>
        </a:xfrm>
        <a:prstGeom prst="roundRect">
          <a:avLst/>
        </a:prstGeom>
        <a:solidFill>
          <a:srgbClr val="FE2EEF"/>
        </a:solidFill>
        <a:ln w="15875" cap="rnd" cmpd="sng" algn="ctr">
          <a:solidFill>
            <a:schemeClr val="tx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6837" tIns="0" rIns="236837" bIns="0" numCol="1" spcCol="1270" anchor="ctr" anchorCtr="0">
          <a:noAutofit/>
        </a:bodyPr>
        <a:lstStyle/>
        <a:p>
          <a:pPr lvl="0" algn="l" defTabSz="977900">
            <a:lnSpc>
              <a:spcPct val="90000"/>
            </a:lnSpc>
            <a:spcBef>
              <a:spcPct val="0"/>
            </a:spcBef>
            <a:spcAft>
              <a:spcPct val="35000"/>
            </a:spcAft>
          </a:pPr>
          <a:r>
            <a:rPr lang="en-US" sz="2200" kern="1200">
              <a:solidFill>
                <a:schemeClr val="tx1"/>
              </a:solidFill>
              <a:latin typeface="Arial" panose="020B0604020202020204" pitchFamily="34" charset="0"/>
              <a:cs typeface="Arial" panose="020B0604020202020204" pitchFamily="34" charset="0"/>
            </a:rPr>
            <a:t>Builds Confidence and Teaches Acceptance of Failure.</a:t>
          </a:r>
        </a:p>
      </dsp:txBody>
      <dsp:txXfrm>
        <a:off x="479268" y="4084787"/>
        <a:ext cx="6202511" cy="586034"/>
      </dsp:txXfrm>
    </dsp:sp>
    <dsp:sp modelId="{645A2EE2-5A4E-446A-AC81-122CD7ACCE5C}">
      <dsp:nvSpPr>
        <dsp:cNvPr id="0" name=""/>
        <dsp:cNvSpPr/>
      </dsp:nvSpPr>
      <dsp:spPr>
        <a:xfrm>
          <a:off x="0" y="5375724"/>
          <a:ext cx="8951310" cy="554400"/>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B29F039-7FE8-4504-9E6B-0A8FB2CB7327}">
      <dsp:nvSpPr>
        <dsp:cNvPr id="0" name=""/>
        <dsp:cNvSpPr/>
      </dsp:nvSpPr>
      <dsp:spPr>
        <a:xfrm>
          <a:off x="447565" y="5051004"/>
          <a:ext cx="6265917" cy="649440"/>
        </a:xfrm>
        <a:prstGeom prst="roundRect">
          <a:avLst/>
        </a:prstGeom>
        <a:solidFill>
          <a:srgbClr val="FFFF00"/>
        </a:solidFill>
        <a:ln w="15875" cap="rnd" cmpd="sng" algn="ctr">
          <a:solidFill>
            <a:schemeClr val="tx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6837" tIns="0" rIns="236837" bIns="0" numCol="1" spcCol="1270" anchor="ctr" anchorCtr="0">
          <a:noAutofit/>
        </a:bodyPr>
        <a:lstStyle/>
        <a:p>
          <a:pPr lvl="0" algn="l" defTabSz="977900">
            <a:lnSpc>
              <a:spcPct val="90000"/>
            </a:lnSpc>
            <a:spcBef>
              <a:spcPct val="0"/>
            </a:spcBef>
            <a:spcAft>
              <a:spcPct val="35000"/>
            </a:spcAft>
          </a:pPr>
          <a:r>
            <a:rPr lang="en-US" sz="2200" kern="1200">
              <a:solidFill>
                <a:schemeClr val="tx1"/>
              </a:solidFill>
              <a:latin typeface="Arial" panose="020B0604020202020204" pitchFamily="34" charset="0"/>
              <a:cs typeface="Arial" panose="020B0604020202020204" pitchFamily="34" charset="0"/>
            </a:rPr>
            <a:t>Prepares Students for High-Demand Careers.</a:t>
          </a:r>
          <a:endParaRPr lang="el-GR" sz="2200" kern="1200">
            <a:solidFill>
              <a:schemeClr val="tx1"/>
            </a:solidFill>
            <a:latin typeface="Arial" panose="020B0604020202020204" pitchFamily="34" charset="0"/>
            <a:cs typeface="Arial" panose="020B0604020202020204" pitchFamily="34" charset="0"/>
          </a:endParaRPr>
        </a:p>
      </dsp:txBody>
      <dsp:txXfrm>
        <a:off x="479268" y="5082707"/>
        <a:ext cx="6202511" cy="58603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508895-0844-476C-9270-AFC7EB2A564F}">
      <dsp:nvSpPr>
        <dsp:cNvPr id="0" name=""/>
        <dsp:cNvSpPr/>
      </dsp:nvSpPr>
      <dsp:spPr>
        <a:xfrm>
          <a:off x="3548897" y="-246831"/>
          <a:ext cx="2570575" cy="1111161"/>
        </a:xfrm>
        <a:prstGeom prst="roundRect">
          <a:avLst/>
        </a:prstGeom>
        <a:solidFill>
          <a:schemeClr val="accent5">
            <a:lumMod val="40000"/>
            <a:lumOff val="60000"/>
          </a:schemeClr>
        </a:solidFill>
        <a:ln w="15875" cap="rnd" cmpd="sng" algn="ctr">
          <a:solidFill>
            <a:schemeClr val="tx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a:solidFill>
                <a:schemeClr val="tx1"/>
              </a:solidFill>
              <a:latin typeface="Arial" panose="020B0604020202020204" pitchFamily="34" charset="0"/>
              <a:cs typeface="Arial" panose="020B0604020202020204" pitchFamily="34" charset="0"/>
            </a:rPr>
            <a:t>Start with a real-world problem around a topic you will be teaching</a:t>
          </a:r>
          <a:endParaRPr lang="en-US" sz="1800" kern="1200">
            <a:solidFill>
              <a:schemeClr val="tx1"/>
            </a:solidFill>
          </a:endParaRPr>
        </a:p>
      </dsp:txBody>
      <dsp:txXfrm>
        <a:off x="3603139" y="-192589"/>
        <a:ext cx="2462091" cy="1002677"/>
      </dsp:txXfrm>
    </dsp:sp>
    <dsp:sp modelId="{2787032F-EB4E-4A3B-AE48-471CD95331EA}">
      <dsp:nvSpPr>
        <dsp:cNvPr id="0" name=""/>
        <dsp:cNvSpPr/>
      </dsp:nvSpPr>
      <dsp:spPr>
        <a:xfrm>
          <a:off x="4180298" y="624501"/>
          <a:ext cx="5218540" cy="5218540"/>
        </a:xfrm>
        <a:custGeom>
          <a:avLst/>
          <a:gdLst/>
          <a:ahLst/>
          <a:cxnLst/>
          <a:rect l="0" t="0" r="0" b="0"/>
          <a:pathLst>
            <a:path>
              <a:moveTo>
                <a:pt x="2117579" y="46745"/>
              </a:moveTo>
              <a:arcTo wR="2609270" hR="2609270" stAng="15548295" swAng="729745"/>
            </a:path>
          </a:pathLst>
        </a:custGeom>
        <a:noFill/>
        <a:ln w="9525"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5E816404-199F-436F-9D2B-DE01B2408EE3}">
      <dsp:nvSpPr>
        <dsp:cNvPr id="0" name=""/>
        <dsp:cNvSpPr/>
      </dsp:nvSpPr>
      <dsp:spPr>
        <a:xfrm>
          <a:off x="6450519" y="635740"/>
          <a:ext cx="2139190" cy="1270592"/>
        </a:xfrm>
        <a:prstGeom prst="roundRect">
          <a:avLst/>
        </a:prstGeom>
        <a:solidFill>
          <a:srgbClr val="FE2EEF"/>
        </a:solidFill>
        <a:ln w="15875" cap="rnd" cmpd="sng" algn="ctr">
          <a:solidFill>
            <a:schemeClr val="tx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a:solidFill>
                <a:schemeClr val="tx1"/>
              </a:solidFill>
              <a:latin typeface="Arial" panose="020B0604020202020204" pitchFamily="34" charset="0"/>
              <a:cs typeface="Arial" panose="020B0604020202020204" pitchFamily="34" charset="0"/>
            </a:rPr>
            <a:t>Determine the project criteria and constraints</a:t>
          </a:r>
          <a:endParaRPr lang="en-US" sz="1800" kern="1200">
            <a:solidFill>
              <a:schemeClr val="tx1"/>
            </a:solidFill>
          </a:endParaRPr>
        </a:p>
      </dsp:txBody>
      <dsp:txXfrm>
        <a:off x="6512544" y="697765"/>
        <a:ext cx="2015140" cy="1146542"/>
      </dsp:txXfrm>
    </dsp:sp>
    <dsp:sp modelId="{2688732E-D650-4373-9BD9-0018FB5C7503}">
      <dsp:nvSpPr>
        <dsp:cNvPr id="0" name=""/>
        <dsp:cNvSpPr/>
      </dsp:nvSpPr>
      <dsp:spPr>
        <a:xfrm>
          <a:off x="3197903" y="972885"/>
          <a:ext cx="5218540" cy="5218540"/>
        </a:xfrm>
        <a:custGeom>
          <a:avLst/>
          <a:gdLst/>
          <a:ahLst/>
          <a:cxnLst/>
          <a:rect l="0" t="0" r="0" b="0"/>
          <a:pathLst>
            <a:path>
              <a:moveTo>
                <a:pt x="4683423" y="1026179"/>
              </a:moveTo>
              <a:arcTo wR="2609270" hR="2609270" stAng="19358846" swAng="471097"/>
            </a:path>
          </a:pathLst>
        </a:custGeom>
        <a:noFill/>
        <a:ln w="9525"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2A87CED9-0D72-4444-BADF-7CD6489E4EFE}">
      <dsp:nvSpPr>
        <dsp:cNvPr id="0" name=""/>
        <dsp:cNvSpPr/>
      </dsp:nvSpPr>
      <dsp:spPr>
        <a:xfrm>
          <a:off x="7179585" y="2401909"/>
          <a:ext cx="1985435" cy="1176685"/>
        </a:xfrm>
        <a:prstGeom prst="roundRect">
          <a:avLst/>
        </a:prstGeom>
        <a:solidFill>
          <a:srgbClr val="FF9999"/>
        </a:solidFill>
        <a:ln w="15875" cap="rnd" cmpd="sng" algn="ctr">
          <a:solidFill>
            <a:schemeClr val="tx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solidFill>
                <a:schemeClr val="tx1"/>
              </a:solidFill>
              <a:latin typeface="Arial" panose="020B0604020202020204" pitchFamily="34" charset="0"/>
              <a:cs typeface="Arial" panose="020B0604020202020204" pitchFamily="34" charset="0"/>
            </a:rPr>
            <a:t>Help students identify the challenge</a:t>
          </a:r>
          <a:endParaRPr lang="en-US" sz="1800" kern="1200" dirty="0">
            <a:solidFill>
              <a:schemeClr val="tx1"/>
            </a:solidFill>
          </a:endParaRPr>
        </a:p>
      </dsp:txBody>
      <dsp:txXfrm>
        <a:off x="7237026" y="2459350"/>
        <a:ext cx="1870553" cy="1061803"/>
      </dsp:txXfrm>
    </dsp:sp>
    <dsp:sp modelId="{290413E1-1502-4010-8B62-319D1BAEC232}">
      <dsp:nvSpPr>
        <dsp:cNvPr id="0" name=""/>
        <dsp:cNvSpPr/>
      </dsp:nvSpPr>
      <dsp:spPr>
        <a:xfrm>
          <a:off x="3071915" y="1924704"/>
          <a:ext cx="5218540" cy="5218540"/>
        </a:xfrm>
        <a:custGeom>
          <a:avLst/>
          <a:gdLst/>
          <a:ahLst/>
          <a:cxnLst/>
          <a:rect l="0" t="0" r="0" b="0"/>
          <a:pathLst>
            <a:path>
              <a:moveTo>
                <a:pt x="5063839" y="1724181"/>
              </a:moveTo>
              <a:arcTo wR="2609270" hR="2609270" stAng="20410277" swAng="297350"/>
            </a:path>
          </a:pathLst>
        </a:custGeom>
        <a:noFill/>
        <a:ln w="9525"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B3583942-70E8-49B6-BC52-3B531FE5D92A}">
      <dsp:nvSpPr>
        <dsp:cNvPr id="0" name=""/>
        <dsp:cNvSpPr/>
      </dsp:nvSpPr>
      <dsp:spPr>
        <a:xfrm>
          <a:off x="6770917" y="3937112"/>
          <a:ext cx="2344093" cy="1373077"/>
        </a:xfrm>
        <a:prstGeom prst="roundRect">
          <a:avLst/>
        </a:prstGeom>
        <a:solidFill>
          <a:schemeClr val="accent3">
            <a:lumMod val="60000"/>
            <a:lumOff val="40000"/>
          </a:schemeClr>
        </a:solidFill>
        <a:ln w="15875" cap="rnd" cmpd="sng" algn="ctr">
          <a:solidFill>
            <a:schemeClr val="tx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solidFill>
                <a:schemeClr val="tx1"/>
              </a:solidFill>
              <a:latin typeface="Arial" panose="020B0604020202020204" pitchFamily="34" charset="0"/>
              <a:cs typeface="Arial" panose="020B0604020202020204" pitchFamily="34" charset="0"/>
            </a:rPr>
            <a:t>Encourage teams to develop their own ideas about how to solve the problem</a:t>
          </a:r>
          <a:endParaRPr lang="en-US" sz="1800" kern="1200" dirty="0">
            <a:solidFill>
              <a:schemeClr val="tx1"/>
            </a:solidFill>
          </a:endParaRPr>
        </a:p>
      </dsp:txBody>
      <dsp:txXfrm>
        <a:off x="6837945" y="4004140"/>
        <a:ext cx="2210037" cy="1239021"/>
      </dsp:txXfrm>
    </dsp:sp>
    <dsp:sp modelId="{6E04E798-831F-426A-A257-8DBB2D43FDC5}">
      <dsp:nvSpPr>
        <dsp:cNvPr id="0" name=""/>
        <dsp:cNvSpPr/>
      </dsp:nvSpPr>
      <dsp:spPr>
        <a:xfrm>
          <a:off x="4931130" y="92549"/>
          <a:ext cx="5218540" cy="5218540"/>
        </a:xfrm>
        <a:custGeom>
          <a:avLst/>
          <a:gdLst/>
          <a:ahLst/>
          <a:cxnLst/>
          <a:rect l="0" t="0" r="0" b="0"/>
          <a:pathLst>
            <a:path>
              <a:moveTo>
                <a:pt x="2260800" y="5195166"/>
              </a:moveTo>
              <a:arcTo wR="2609270" hR="2609270" stAng="5860489" swAng="1133736"/>
            </a:path>
          </a:pathLst>
        </a:custGeom>
        <a:noFill/>
        <a:ln w="9525"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B408BADE-E72E-4132-9244-5E673FD20259}">
      <dsp:nvSpPr>
        <dsp:cNvPr id="0" name=""/>
        <dsp:cNvSpPr/>
      </dsp:nvSpPr>
      <dsp:spPr>
        <a:xfrm>
          <a:off x="3713147" y="4648637"/>
          <a:ext cx="2416069" cy="1378833"/>
        </a:xfrm>
        <a:prstGeom prst="roundRect">
          <a:avLst/>
        </a:prstGeom>
        <a:solidFill>
          <a:schemeClr val="accent4">
            <a:lumMod val="60000"/>
            <a:lumOff val="40000"/>
          </a:schemeClr>
        </a:solidFill>
        <a:ln w="15875" cap="rnd" cmpd="sng" algn="ctr">
          <a:solidFill>
            <a:schemeClr val="tx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solidFill>
                <a:schemeClr val="tx1"/>
              </a:solidFill>
              <a:latin typeface="Arial" panose="020B0604020202020204" pitchFamily="34" charset="0"/>
              <a:cs typeface="Arial" panose="020B0604020202020204" pitchFamily="34" charset="0"/>
            </a:rPr>
            <a:t>Guide teams to choose one idea to test and then create their prototype</a:t>
          </a:r>
          <a:endParaRPr lang="en-US" sz="1800" kern="1200" dirty="0">
            <a:solidFill>
              <a:schemeClr val="tx1"/>
            </a:solidFill>
          </a:endParaRPr>
        </a:p>
      </dsp:txBody>
      <dsp:txXfrm>
        <a:off x="3780456" y="4715946"/>
        <a:ext cx="2281451" cy="1244215"/>
      </dsp:txXfrm>
    </dsp:sp>
    <dsp:sp modelId="{A5D4D03F-4844-4B03-AE3F-7E050E6F4D3A}">
      <dsp:nvSpPr>
        <dsp:cNvPr id="0" name=""/>
        <dsp:cNvSpPr/>
      </dsp:nvSpPr>
      <dsp:spPr>
        <a:xfrm>
          <a:off x="1543303" y="-54214"/>
          <a:ext cx="5218540" cy="5218540"/>
        </a:xfrm>
        <a:custGeom>
          <a:avLst/>
          <a:gdLst/>
          <a:ahLst/>
          <a:cxnLst/>
          <a:rect l="0" t="0" r="0" b="0"/>
          <a:pathLst>
            <a:path>
              <a:moveTo>
                <a:pt x="2056155" y="5159241"/>
              </a:moveTo>
              <a:arcTo wR="2609270" hR="2609270" stAng="6134307" swAng="459327"/>
            </a:path>
          </a:pathLst>
        </a:custGeom>
        <a:noFill/>
        <a:ln w="9525"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B91691E4-D951-45C8-A59D-6A2DFBC4C3AD}">
      <dsp:nvSpPr>
        <dsp:cNvPr id="0" name=""/>
        <dsp:cNvSpPr/>
      </dsp:nvSpPr>
      <dsp:spPr>
        <a:xfrm>
          <a:off x="1524591" y="3712046"/>
          <a:ext cx="2092279" cy="1254757"/>
        </a:xfrm>
        <a:prstGeom prst="roundRect">
          <a:avLst/>
        </a:prstGeom>
        <a:solidFill>
          <a:srgbClr val="FDD3F4"/>
        </a:solidFill>
        <a:ln w="15875" cap="rnd" cmpd="sng" algn="ctr">
          <a:solidFill>
            <a:schemeClr val="tx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a:solidFill>
                <a:schemeClr val="tx1"/>
              </a:solidFill>
              <a:latin typeface="Arial" panose="020B0604020202020204" pitchFamily="34" charset="0"/>
              <a:cs typeface="Arial" panose="020B0604020202020204" pitchFamily="34" charset="0"/>
            </a:rPr>
            <a:t>Facilitate the process of prototype testing and evaluation</a:t>
          </a:r>
          <a:endParaRPr lang="en-US" sz="1800" kern="1200">
            <a:solidFill>
              <a:schemeClr val="tx1"/>
            </a:solidFill>
          </a:endParaRPr>
        </a:p>
      </dsp:txBody>
      <dsp:txXfrm>
        <a:off x="1585843" y="3773298"/>
        <a:ext cx="1969775" cy="1132253"/>
      </dsp:txXfrm>
    </dsp:sp>
    <dsp:sp modelId="{4CA2497A-AFF2-4A6E-8B6F-A75948141E5C}">
      <dsp:nvSpPr>
        <dsp:cNvPr id="0" name=""/>
        <dsp:cNvSpPr/>
      </dsp:nvSpPr>
      <dsp:spPr>
        <a:xfrm>
          <a:off x="1123884" y="-1056838"/>
          <a:ext cx="5218540" cy="5218540"/>
        </a:xfrm>
        <a:custGeom>
          <a:avLst/>
          <a:gdLst/>
          <a:ahLst/>
          <a:cxnLst/>
          <a:rect l="0" t="0" r="0" b="0"/>
          <a:pathLst>
            <a:path>
              <a:moveTo>
                <a:pt x="1064467" y="4712095"/>
              </a:moveTo>
              <a:arcTo wR="2609270" hR="2609270" stAng="7578132" swAng="390189"/>
            </a:path>
          </a:pathLst>
        </a:custGeom>
        <a:noFill/>
        <a:ln w="9525"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3B6600A3-1ABC-498E-A3B6-214E5D6EBA4F}">
      <dsp:nvSpPr>
        <dsp:cNvPr id="0" name=""/>
        <dsp:cNvSpPr/>
      </dsp:nvSpPr>
      <dsp:spPr>
        <a:xfrm>
          <a:off x="581106" y="2177030"/>
          <a:ext cx="2541087" cy="1221474"/>
        </a:xfrm>
        <a:prstGeom prst="roundRect">
          <a:avLst/>
        </a:prstGeom>
        <a:solidFill>
          <a:schemeClr val="accent2">
            <a:lumMod val="60000"/>
            <a:lumOff val="40000"/>
          </a:schemeClr>
        </a:solidFill>
        <a:ln w="15875" cap="rnd" cmpd="sng" algn="ctr">
          <a:solidFill>
            <a:schemeClr val="tx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a:solidFill>
                <a:schemeClr val="tx1"/>
              </a:solidFill>
              <a:latin typeface="Arial" panose="020B0604020202020204" pitchFamily="34" charset="0"/>
              <a:cs typeface="Arial" panose="020B0604020202020204" pitchFamily="34" charset="0"/>
            </a:rPr>
            <a:t>Involve teams in communicating their findings.</a:t>
          </a:r>
          <a:endParaRPr lang="en-US" sz="1800" kern="1200">
            <a:solidFill>
              <a:schemeClr val="tx1"/>
            </a:solidFill>
          </a:endParaRPr>
        </a:p>
      </dsp:txBody>
      <dsp:txXfrm>
        <a:off x="640733" y="2236657"/>
        <a:ext cx="2421833" cy="1102220"/>
      </dsp:txXfrm>
    </dsp:sp>
    <dsp:sp modelId="{7DD5A11E-061C-461C-9C91-44E1569F9E21}">
      <dsp:nvSpPr>
        <dsp:cNvPr id="0" name=""/>
        <dsp:cNvSpPr/>
      </dsp:nvSpPr>
      <dsp:spPr>
        <a:xfrm>
          <a:off x="1945128" y="-495926"/>
          <a:ext cx="5218540" cy="5218540"/>
        </a:xfrm>
        <a:custGeom>
          <a:avLst/>
          <a:gdLst/>
          <a:ahLst/>
          <a:cxnLst/>
          <a:rect l="0" t="0" r="0" b="0"/>
          <a:pathLst>
            <a:path>
              <a:moveTo>
                <a:pt x="26" y="2621067"/>
              </a:moveTo>
              <a:arcTo wR="2609270" hR="2609270" stAng="10784457" swAng="205261"/>
            </a:path>
          </a:pathLst>
        </a:custGeom>
        <a:noFill/>
        <a:ln w="9525"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A9F1631D-292B-4F43-A105-263B73B4EFEC}">
      <dsp:nvSpPr>
        <dsp:cNvPr id="0" name=""/>
        <dsp:cNvSpPr/>
      </dsp:nvSpPr>
      <dsp:spPr>
        <a:xfrm>
          <a:off x="1224823" y="692963"/>
          <a:ext cx="2066959" cy="1224671"/>
        </a:xfrm>
        <a:prstGeom prst="roundRect">
          <a:avLst/>
        </a:prstGeom>
        <a:solidFill>
          <a:srgbClr val="CFAFE7"/>
        </a:solidFill>
        <a:ln w="15875" cap="rnd" cmpd="sng" algn="ctr">
          <a:solidFill>
            <a:schemeClr val="tx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a:solidFill>
                <a:schemeClr val="tx1"/>
              </a:solidFill>
              <a:latin typeface="Arial" panose="020B0604020202020204" pitchFamily="34" charset="0"/>
              <a:cs typeface="Arial" panose="020B0604020202020204" pitchFamily="34" charset="0"/>
            </a:rPr>
            <a:t>Redesign if there’s time</a:t>
          </a:r>
          <a:endParaRPr lang="en-US" sz="1800" kern="1200">
            <a:solidFill>
              <a:schemeClr val="tx1"/>
            </a:solidFill>
          </a:endParaRPr>
        </a:p>
      </dsp:txBody>
      <dsp:txXfrm>
        <a:off x="1284607" y="752747"/>
        <a:ext cx="1947391" cy="1105103"/>
      </dsp:txXfrm>
    </dsp:sp>
    <dsp:sp modelId="{2866D839-35B1-4D30-B237-ECFE6974D717}">
      <dsp:nvSpPr>
        <dsp:cNvPr id="0" name=""/>
        <dsp:cNvSpPr/>
      </dsp:nvSpPr>
      <dsp:spPr>
        <a:xfrm>
          <a:off x="929393" y="584292"/>
          <a:ext cx="5218540" cy="5218540"/>
        </a:xfrm>
        <a:custGeom>
          <a:avLst/>
          <a:gdLst/>
          <a:ahLst/>
          <a:cxnLst/>
          <a:rect l="0" t="0" r="0" b="0"/>
          <a:pathLst>
            <a:path>
              <a:moveTo>
                <a:pt x="2011560" y="69381"/>
              </a:moveTo>
              <a:arcTo wR="2609270" hR="2609270" stAng="15405456" swAng="606925"/>
            </a:path>
          </a:pathLst>
        </a:custGeom>
        <a:noFill/>
        <a:ln w="9525"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37DEBF-CE77-4527-A7F4-28EE53D5969C}">
      <dsp:nvSpPr>
        <dsp:cNvPr id="0" name=""/>
        <dsp:cNvSpPr/>
      </dsp:nvSpPr>
      <dsp:spPr>
        <a:xfrm>
          <a:off x="0" y="117386"/>
          <a:ext cx="7369199" cy="5128199"/>
        </a:xfrm>
        <a:prstGeom prst="rect">
          <a:avLst/>
        </a:prstGeom>
        <a:solidFill>
          <a:schemeClr val="lt1">
            <a:alpha val="90000"/>
            <a:hueOff val="0"/>
            <a:satOff val="0"/>
            <a:lumOff val="0"/>
            <a:alphaOff val="0"/>
          </a:schemeClr>
        </a:solidFill>
        <a:ln w="15875" cap="rnd" cmpd="sng" algn="ctr">
          <a:no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dsp:style>
      <dsp:txBody>
        <a:bodyPr spcFirstLastPara="0" vert="horz" wrap="square" lIns="571932" tIns="916432" rIns="571932" bIns="170688" numCol="1" spcCol="1270" anchor="t" anchorCtr="0">
          <a:noAutofit/>
        </a:bodyPr>
        <a:lstStyle/>
        <a:p>
          <a:pPr marL="228600" lvl="1" indent="-228600" algn="just" defTabSz="1066800">
            <a:lnSpc>
              <a:spcPct val="90000"/>
            </a:lnSpc>
            <a:spcBef>
              <a:spcPct val="0"/>
            </a:spcBef>
            <a:spcAft>
              <a:spcPct val="15000"/>
            </a:spcAft>
            <a:buChar char="••"/>
          </a:pPr>
          <a:r>
            <a:rPr lang="en-US" sz="2400" kern="1200" dirty="0">
              <a:latin typeface="Arial" panose="020B0604020202020204" pitchFamily="34" charset="0"/>
              <a:cs typeface="Arial" panose="020B0604020202020204" pitchFamily="34" charset="0"/>
            </a:rPr>
            <a:t>Start with a real-world problem like a current issue in the news, a problem in the local community, or a challenge faced by a particular industry. </a:t>
          </a:r>
        </a:p>
        <a:p>
          <a:pPr marL="228600" lvl="1" indent="-228600" algn="just" defTabSz="1066800">
            <a:lnSpc>
              <a:spcPct val="90000"/>
            </a:lnSpc>
            <a:spcBef>
              <a:spcPct val="0"/>
            </a:spcBef>
            <a:spcAft>
              <a:spcPct val="15000"/>
            </a:spcAft>
            <a:buChar char="••"/>
          </a:pPr>
          <a:endParaRPr lang="en-US" sz="2400" kern="1200" dirty="0">
            <a:latin typeface="Arial" panose="020B0604020202020204" pitchFamily="34" charset="0"/>
            <a:cs typeface="Arial" panose="020B0604020202020204" pitchFamily="34" charset="0"/>
          </a:endParaRPr>
        </a:p>
        <a:p>
          <a:pPr marL="228600" lvl="1" indent="-228600" algn="just" defTabSz="1066800">
            <a:lnSpc>
              <a:spcPct val="90000"/>
            </a:lnSpc>
            <a:spcBef>
              <a:spcPct val="0"/>
            </a:spcBef>
            <a:spcAft>
              <a:spcPct val="15000"/>
            </a:spcAft>
            <a:buChar char="••"/>
          </a:pPr>
          <a:r>
            <a:rPr lang="en-US" sz="2400" kern="1200" dirty="0">
              <a:latin typeface="Arial" panose="020B0604020202020204" pitchFamily="34" charset="0"/>
              <a:cs typeface="Arial" panose="020B0604020202020204" pitchFamily="34" charset="0"/>
            </a:rPr>
            <a:t>Students can see the relevance and the importance of the concepts they are learning. </a:t>
          </a:r>
        </a:p>
        <a:p>
          <a:pPr marL="228600" lvl="1" indent="-228600" algn="just" defTabSz="1066800">
            <a:lnSpc>
              <a:spcPct val="90000"/>
            </a:lnSpc>
            <a:spcBef>
              <a:spcPct val="0"/>
            </a:spcBef>
            <a:spcAft>
              <a:spcPct val="15000"/>
            </a:spcAft>
            <a:buChar char="••"/>
          </a:pPr>
          <a:endParaRPr lang="en-US" sz="2400" kern="1200" dirty="0">
            <a:latin typeface="Arial" panose="020B0604020202020204" pitchFamily="34" charset="0"/>
            <a:cs typeface="Arial" panose="020B0604020202020204" pitchFamily="34" charset="0"/>
          </a:endParaRPr>
        </a:p>
        <a:p>
          <a:pPr marL="228600" lvl="1" indent="-228600" algn="just" defTabSz="1066800">
            <a:lnSpc>
              <a:spcPct val="90000"/>
            </a:lnSpc>
            <a:spcBef>
              <a:spcPct val="0"/>
            </a:spcBef>
            <a:spcAft>
              <a:spcPct val="15000"/>
            </a:spcAft>
            <a:buChar char="••"/>
          </a:pPr>
          <a:r>
            <a:rPr lang="en-US" sz="2400" kern="1200" dirty="0" smtClean="0">
              <a:latin typeface="Arial" panose="020B0604020202020204" pitchFamily="34" charset="0"/>
              <a:cs typeface="Arial" panose="020B0604020202020204" pitchFamily="34" charset="0"/>
            </a:rPr>
            <a:t>Creativity </a:t>
          </a:r>
          <a:r>
            <a:rPr lang="en-US" sz="2400" kern="1200" dirty="0">
              <a:latin typeface="Arial" panose="020B0604020202020204" pitchFamily="34" charset="0"/>
              <a:cs typeface="Arial" panose="020B0604020202020204" pitchFamily="34" charset="0"/>
            </a:rPr>
            <a:t>and critical thinking </a:t>
          </a:r>
          <a:r>
            <a:rPr lang="en-US" sz="2400" kern="1200" dirty="0" smtClean="0">
              <a:latin typeface="Arial" panose="020B0604020202020204" pitchFamily="34" charset="0"/>
              <a:cs typeface="Arial" panose="020B0604020202020204" pitchFamily="34" charset="0"/>
            </a:rPr>
            <a:t>are encouraged as </a:t>
          </a:r>
          <a:r>
            <a:rPr lang="en-US" sz="2400" kern="1200" dirty="0">
              <a:latin typeface="Arial" panose="020B0604020202020204" pitchFamily="34" charset="0"/>
              <a:cs typeface="Arial" panose="020B0604020202020204" pitchFamily="34" charset="0"/>
            </a:rPr>
            <a:t>students work to find solutions to the problem.</a:t>
          </a:r>
        </a:p>
      </dsp:txBody>
      <dsp:txXfrm>
        <a:off x="0" y="117386"/>
        <a:ext cx="7369199" cy="5128199"/>
      </dsp:txXfrm>
    </dsp:sp>
    <dsp:sp modelId="{8039F4FD-562F-4FFA-A0C4-B82193565EA0}">
      <dsp:nvSpPr>
        <dsp:cNvPr id="0" name=""/>
        <dsp:cNvSpPr/>
      </dsp:nvSpPr>
      <dsp:spPr>
        <a:xfrm>
          <a:off x="9624" y="0"/>
          <a:ext cx="5727930" cy="721891"/>
        </a:xfrm>
        <a:prstGeom prst="roundRect">
          <a:avLst/>
        </a:prstGeom>
        <a:solidFill>
          <a:schemeClr val="accent5">
            <a:lumMod val="40000"/>
            <a:lumOff val="60000"/>
          </a:schemeClr>
        </a:solidFill>
        <a:ln w="15875" cap="rnd"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194977" tIns="0" rIns="194977" bIns="0" numCol="1" spcCol="1270" anchor="ctr" anchorCtr="0">
          <a:noAutofit/>
        </a:bodyPr>
        <a:lstStyle/>
        <a:p>
          <a:pPr lvl="0" algn="l" defTabSz="1066800">
            <a:lnSpc>
              <a:spcPct val="90000"/>
            </a:lnSpc>
            <a:spcBef>
              <a:spcPct val="0"/>
            </a:spcBef>
            <a:spcAft>
              <a:spcPct val="35000"/>
            </a:spcAft>
          </a:pPr>
          <a:r>
            <a:rPr lang="en-US" sz="2400" kern="1200" dirty="0">
              <a:solidFill>
                <a:schemeClr val="tx1"/>
              </a:solidFill>
              <a:latin typeface="Arial" panose="020B0604020202020204" pitchFamily="34" charset="0"/>
              <a:cs typeface="Arial" panose="020B0604020202020204" pitchFamily="34" charset="0"/>
            </a:rPr>
            <a:t>Start with a real-world problem around a topic you will be teaching</a:t>
          </a:r>
        </a:p>
      </dsp:txBody>
      <dsp:txXfrm>
        <a:off x="44864" y="35240"/>
        <a:ext cx="5657450" cy="651411"/>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37DEBF-CE77-4527-A7F4-28EE53D5969C}">
      <dsp:nvSpPr>
        <dsp:cNvPr id="0" name=""/>
        <dsp:cNvSpPr/>
      </dsp:nvSpPr>
      <dsp:spPr>
        <a:xfrm>
          <a:off x="0" y="104178"/>
          <a:ext cx="7555348" cy="5414991"/>
        </a:xfrm>
        <a:prstGeom prst="rect">
          <a:avLst/>
        </a:prstGeom>
        <a:solidFill>
          <a:schemeClr val="bg1">
            <a:alpha val="90000"/>
          </a:schemeClr>
        </a:solidFill>
        <a:ln w="15875" cap="rnd" cmpd="sng" algn="ctr">
          <a:no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dsp:style>
      <dsp:txBody>
        <a:bodyPr spcFirstLastPara="0" vert="horz" wrap="square" lIns="633122" tIns="916432" rIns="633122" bIns="170688" numCol="1" spcCol="1270" anchor="t" anchorCtr="0">
          <a:noAutofit/>
        </a:bodyPr>
        <a:lstStyle/>
        <a:p>
          <a:pPr marL="228600" lvl="1" indent="-228600" algn="just" defTabSz="1066800" rtl="0">
            <a:lnSpc>
              <a:spcPct val="90000"/>
            </a:lnSpc>
            <a:spcBef>
              <a:spcPct val="0"/>
            </a:spcBef>
            <a:spcAft>
              <a:spcPct val="15000"/>
            </a:spcAft>
            <a:buChar char="••"/>
          </a:pPr>
          <a:r>
            <a:rPr lang="en-US" sz="2400" kern="1200" dirty="0">
              <a:latin typeface="Arial"/>
              <a:cs typeface="Arial"/>
            </a:rPr>
            <a:t>Before immersing into a STEM project, it is essential to outline the project's specific requirements and constraints. </a:t>
          </a:r>
        </a:p>
        <a:p>
          <a:pPr marL="228600" lvl="1" indent="-228600" algn="just" defTabSz="1066800">
            <a:lnSpc>
              <a:spcPct val="90000"/>
            </a:lnSpc>
            <a:spcBef>
              <a:spcPct val="0"/>
            </a:spcBef>
            <a:spcAft>
              <a:spcPct val="15000"/>
            </a:spcAft>
            <a:buChar char="••"/>
          </a:pPr>
          <a:endParaRPr lang="en-US" sz="2400" kern="1200" dirty="0">
            <a:latin typeface="Arial"/>
            <a:cs typeface="Arial"/>
          </a:endParaRPr>
        </a:p>
        <a:p>
          <a:pPr marL="228600" lvl="1" indent="-228600" algn="just" defTabSz="1066800">
            <a:lnSpc>
              <a:spcPct val="90000"/>
            </a:lnSpc>
            <a:spcBef>
              <a:spcPct val="0"/>
            </a:spcBef>
            <a:spcAft>
              <a:spcPct val="15000"/>
            </a:spcAft>
            <a:buChar char="••"/>
          </a:pPr>
          <a:r>
            <a:rPr lang="en-US" sz="2400" kern="1200" dirty="0">
              <a:latin typeface="Arial"/>
              <a:cs typeface="Arial"/>
            </a:rPr>
            <a:t>This involves delineating project objectives and any restrictions or boundaries, such as available resources and time limitations.</a:t>
          </a:r>
        </a:p>
        <a:p>
          <a:pPr marL="228600" lvl="1" indent="-228600" algn="just" defTabSz="1066800">
            <a:lnSpc>
              <a:spcPct val="90000"/>
            </a:lnSpc>
            <a:spcBef>
              <a:spcPct val="0"/>
            </a:spcBef>
            <a:spcAft>
              <a:spcPct val="15000"/>
            </a:spcAft>
            <a:buChar char="••"/>
          </a:pPr>
          <a:endParaRPr lang="en-US" sz="2400" kern="1200" dirty="0">
            <a:latin typeface="Arial"/>
            <a:cs typeface="Arial"/>
          </a:endParaRPr>
        </a:p>
        <a:p>
          <a:pPr marL="228600" lvl="1" indent="-228600" algn="just" defTabSz="1066800" rtl="0">
            <a:lnSpc>
              <a:spcPct val="90000"/>
            </a:lnSpc>
            <a:spcBef>
              <a:spcPct val="0"/>
            </a:spcBef>
            <a:spcAft>
              <a:spcPct val="15000"/>
            </a:spcAft>
            <a:buChar char="••"/>
          </a:pPr>
          <a:r>
            <a:rPr lang="en-US" sz="2400" kern="1200" dirty="0">
              <a:latin typeface="Arial"/>
              <a:cs typeface="Arial"/>
            </a:rPr>
            <a:t>By establishing these parameters in advance, students can channel their efforts towards meeting project objectives while honing their problem-solving and critical thinking abilities.</a:t>
          </a:r>
        </a:p>
      </dsp:txBody>
      <dsp:txXfrm>
        <a:off x="0" y="104178"/>
        <a:ext cx="7555348" cy="5414991"/>
      </dsp:txXfrm>
    </dsp:sp>
    <dsp:sp modelId="{8039F4FD-562F-4FFA-A0C4-B82193565EA0}">
      <dsp:nvSpPr>
        <dsp:cNvPr id="0" name=""/>
        <dsp:cNvSpPr/>
      </dsp:nvSpPr>
      <dsp:spPr>
        <a:xfrm>
          <a:off x="9625" y="0"/>
          <a:ext cx="6326997" cy="666273"/>
        </a:xfrm>
        <a:prstGeom prst="roundRect">
          <a:avLst/>
        </a:prstGeom>
        <a:solidFill>
          <a:srgbClr val="FE2EEF"/>
        </a:solidFill>
        <a:ln w="15875" cap="rnd" cmpd="sng" algn="ctr">
          <a:no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215837" tIns="0" rIns="215837" bIns="0" numCol="1" spcCol="1270" anchor="ctr" anchorCtr="0">
          <a:noAutofit/>
        </a:bodyPr>
        <a:lstStyle/>
        <a:p>
          <a:pPr lvl="0" algn="l" defTabSz="977900">
            <a:lnSpc>
              <a:spcPct val="90000"/>
            </a:lnSpc>
            <a:spcBef>
              <a:spcPct val="0"/>
            </a:spcBef>
            <a:spcAft>
              <a:spcPct val="35000"/>
            </a:spcAft>
          </a:pPr>
          <a:r>
            <a:rPr lang="en-US" sz="2200" kern="1200" dirty="0">
              <a:solidFill>
                <a:schemeClr val="tx1"/>
              </a:solidFill>
              <a:latin typeface="Arial"/>
              <a:cs typeface="Arial"/>
            </a:rPr>
            <a:t>Determine the project criteria and constraints</a:t>
          </a:r>
        </a:p>
      </dsp:txBody>
      <dsp:txXfrm>
        <a:off x="42150" y="32525"/>
        <a:ext cx="6261947" cy="601223"/>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37DEBF-CE77-4527-A7F4-28EE53D5969C}">
      <dsp:nvSpPr>
        <dsp:cNvPr id="0" name=""/>
        <dsp:cNvSpPr/>
      </dsp:nvSpPr>
      <dsp:spPr>
        <a:xfrm>
          <a:off x="0" y="512501"/>
          <a:ext cx="7522578" cy="4335142"/>
        </a:xfrm>
        <a:prstGeom prst="rect">
          <a:avLst/>
        </a:prstGeom>
        <a:solidFill>
          <a:schemeClr val="lt1">
            <a:alpha val="90000"/>
            <a:hueOff val="0"/>
            <a:satOff val="0"/>
            <a:lumOff val="0"/>
            <a:alphaOff val="0"/>
          </a:schemeClr>
        </a:solidFill>
        <a:ln w="15875" cap="rnd" cmpd="sng" algn="ctr">
          <a:no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dsp:style>
      <dsp:txBody>
        <a:bodyPr spcFirstLastPara="0" vert="horz" wrap="square" lIns="583836" tIns="187452" rIns="583836" bIns="170688" numCol="1" spcCol="1270" anchor="t" anchorCtr="0">
          <a:noAutofit/>
        </a:bodyPr>
        <a:lstStyle/>
        <a:p>
          <a:pPr marL="228600" lvl="1" indent="-228600" algn="just" defTabSz="1066800" rtl="0">
            <a:lnSpc>
              <a:spcPct val="90000"/>
            </a:lnSpc>
            <a:spcBef>
              <a:spcPct val="0"/>
            </a:spcBef>
            <a:spcAft>
              <a:spcPct val="15000"/>
            </a:spcAft>
            <a:buChar char="••"/>
          </a:pPr>
          <a:endParaRPr lang="en-US" sz="2400" kern="1200" dirty="0">
            <a:latin typeface="Arial" panose="020B0604020202020204" pitchFamily="34" charset="0"/>
            <a:cs typeface="Arial" panose="020B0604020202020204" pitchFamily="34" charset="0"/>
          </a:endParaRPr>
        </a:p>
        <a:p>
          <a:pPr marL="228600" lvl="1" indent="-228600" algn="just" defTabSz="1066800" rtl="0">
            <a:lnSpc>
              <a:spcPct val="90000"/>
            </a:lnSpc>
            <a:spcBef>
              <a:spcPct val="0"/>
            </a:spcBef>
            <a:spcAft>
              <a:spcPct val="15000"/>
            </a:spcAft>
            <a:buChar char="••"/>
          </a:pPr>
          <a:r>
            <a:rPr lang="en-US" sz="2400" kern="1200" dirty="0">
              <a:latin typeface="Arial" panose="020B0604020202020204" pitchFamily="34" charset="0"/>
              <a:cs typeface="Arial" panose="020B0604020202020204" pitchFamily="34" charset="0"/>
            </a:rPr>
            <a:t>To engage students, present the challenge in a captivating manner. </a:t>
          </a:r>
        </a:p>
        <a:p>
          <a:pPr marL="228600" lvl="1" indent="-228600" algn="just" defTabSz="1066800">
            <a:lnSpc>
              <a:spcPct val="90000"/>
            </a:lnSpc>
            <a:spcBef>
              <a:spcPct val="0"/>
            </a:spcBef>
            <a:spcAft>
              <a:spcPct val="15000"/>
            </a:spcAft>
            <a:buChar char="••"/>
          </a:pPr>
          <a:endParaRPr lang="en-US" sz="2400" kern="1200">
            <a:latin typeface="Arial" panose="020B0604020202020204" pitchFamily="34" charset="0"/>
            <a:cs typeface="Arial" panose="020B0604020202020204" pitchFamily="34" charset="0"/>
          </a:endParaRPr>
        </a:p>
        <a:p>
          <a:pPr marL="228600" lvl="1" indent="-228600" algn="just" defTabSz="1066800" rtl="0">
            <a:lnSpc>
              <a:spcPct val="90000"/>
            </a:lnSpc>
            <a:spcBef>
              <a:spcPct val="0"/>
            </a:spcBef>
            <a:spcAft>
              <a:spcPct val="15000"/>
            </a:spcAft>
            <a:buChar char="••"/>
          </a:pPr>
          <a:r>
            <a:rPr lang="en-US" sz="2400" kern="1200" dirty="0">
              <a:latin typeface="Arial" panose="020B0604020202020204" pitchFamily="34" charset="0"/>
              <a:cs typeface="Arial" panose="020B0604020202020204" pitchFamily="34" charset="0"/>
            </a:rPr>
            <a:t>Utilizing resources like YouTube videos, skits, or attention-grabbing methods can be beneficial.</a:t>
          </a:r>
        </a:p>
        <a:p>
          <a:pPr marL="228600" lvl="1" indent="-228600" algn="just" defTabSz="1066800">
            <a:lnSpc>
              <a:spcPct val="90000"/>
            </a:lnSpc>
            <a:spcBef>
              <a:spcPct val="0"/>
            </a:spcBef>
            <a:spcAft>
              <a:spcPct val="15000"/>
            </a:spcAft>
            <a:buChar char="••"/>
          </a:pPr>
          <a:endParaRPr lang="en-US" sz="2400" kern="1200" dirty="0">
            <a:latin typeface="Arial" panose="020B0604020202020204" pitchFamily="34" charset="0"/>
            <a:cs typeface="Arial" panose="020B0604020202020204" pitchFamily="34" charset="0"/>
          </a:endParaRPr>
        </a:p>
        <a:p>
          <a:pPr marL="228600" lvl="1" indent="-228600" algn="just" defTabSz="1066800">
            <a:lnSpc>
              <a:spcPct val="90000"/>
            </a:lnSpc>
            <a:spcBef>
              <a:spcPct val="0"/>
            </a:spcBef>
            <a:spcAft>
              <a:spcPct val="15000"/>
            </a:spcAft>
            <a:buChar char="••"/>
          </a:pPr>
          <a:r>
            <a:rPr lang="en-US" sz="2400" kern="1200" dirty="0">
              <a:latin typeface="Arial" panose="020B0604020202020204" pitchFamily="34" charset="0"/>
              <a:cs typeface="Arial" panose="020B0604020202020204" pitchFamily="34" charset="0"/>
            </a:rPr>
            <a:t>Ultimately, ensure that students comprehend the challenge and feel appropriately challenged.</a:t>
          </a:r>
        </a:p>
      </dsp:txBody>
      <dsp:txXfrm>
        <a:off x="0" y="512501"/>
        <a:ext cx="7522578" cy="4335142"/>
      </dsp:txXfrm>
    </dsp:sp>
    <dsp:sp modelId="{8039F4FD-562F-4FFA-A0C4-B82193565EA0}">
      <dsp:nvSpPr>
        <dsp:cNvPr id="0" name=""/>
        <dsp:cNvSpPr/>
      </dsp:nvSpPr>
      <dsp:spPr>
        <a:xfrm>
          <a:off x="29925" y="0"/>
          <a:ext cx="5855958" cy="730824"/>
        </a:xfrm>
        <a:prstGeom prst="roundRect">
          <a:avLst/>
        </a:prstGeom>
        <a:solidFill>
          <a:srgbClr val="FF9999"/>
        </a:solidFill>
        <a:ln w="15875" cap="rnd"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199035" tIns="0" rIns="199035" bIns="0" numCol="1" spcCol="1270" anchor="ctr" anchorCtr="0">
          <a:noAutofit/>
        </a:bodyPr>
        <a:lstStyle/>
        <a:p>
          <a:pPr lvl="0" algn="l" defTabSz="977900">
            <a:lnSpc>
              <a:spcPct val="90000"/>
            </a:lnSpc>
            <a:spcBef>
              <a:spcPct val="0"/>
            </a:spcBef>
            <a:spcAft>
              <a:spcPct val="35000"/>
            </a:spcAft>
          </a:pPr>
          <a:r>
            <a:rPr lang="en-US" sz="2200" kern="1200" dirty="0">
              <a:solidFill>
                <a:schemeClr val="tx1"/>
              </a:solidFill>
              <a:latin typeface="Arial"/>
              <a:cs typeface="Arial"/>
            </a:rPr>
            <a:t>Help students identify the challenge</a:t>
          </a:r>
        </a:p>
      </dsp:txBody>
      <dsp:txXfrm>
        <a:off x="65601" y="35676"/>
        <a:ext cx="5784606" cy="659472"/>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37DEBF-CE77-4527-A7F4-28EE53D5969C}">
      <dsp:nvSpPr>
        <dsp:cNvPr id="0" name=""/>
        <dsp:cNvSpPr/>
      </dsp:nvSpPr>
      <dsp:spPr>
        <a:xfrm>
          <a:off x="0" y="641083"/>
          <a:ext cx="7633592" cy="4956693"/>
        </a:xfrm>
        <a:prstGeom prst="rect">
          <a:avLst/>
        </a:prstGeom>
        <a:solidFill>
          <a:schemeClr val="lt1">
            <a:alpha val="90000"/>
            <a:hueOff val="0"/>
            <a:satOff val="0"/>
            <a:lumOff val="0"/>
            <a:alphaOff val="0"/>
          </a:schemeClr>
        </a:solidFill>
        <a:ln w="15875" cap="rnd" cmpd="sng" algn="ctr">
          <a:no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dsp:style>
      <dsp:txBody>
        <a:bodyPr spcFirstLastPara="0" vert="horz" wrap="square" lIns="592452" tIns="104140" rIns="592452" bIns="170688" numCol="1" spcCol="1270" anchor="t" anchorCtr="0">
          <a:noAutofit/>
        </a:bodyPr>
        <a:lstStyle/>
        <a:p>
          <a:pPr marL="228600" lvl="1" indent="-228600" algn="just" defTabSz="1066800" rtl="0">
            <a:lnSpc>
              <a:spcPct val="90000"/>
            </a:lnSpc>
            <a:spcBef>
              <a:spcPct val="0"/>
            </a:spcBef>
            <a:spcAft>
              <a:spcPct val="15000"/>
            </a:spcAft>
            <a:buChar char="••"/>
          </a:pPr>
          <a:endParaRPr lang="en-US" sz="2400" kern="1200" dirty="0">
            <a:latin typeface="Arial" panose="020B0604020202020204" pitchFamily="34" charset="0"/>
            <a:cs typeface="Arial" panose="020B0604020202020204" pitchFamily="34" charset="0"/>
          </a:endParaRPr>
        </a:p>
        <a:p>
          <a:pPr marL="228600" lvl="1" indent="-228600" algn="just" defTabSz="1066800" rtl="0">
            <a:lnSpc>
              <a:spcPct val="90000"/>
            </a:lnSpc>
            <a:spcBef>
              <a:spcPct val="0"/>
            </a:spcBef>
            <a:spcAft>
              <a:spcPct val="15000"/>
            </a:spcAft>
            <a:buChar char="••"/>
          </a:pPr>
          <a:r>
            <a:rPr lang="en-US" sz="2400" kern="1200" dirty="0">
              <a:latin typeface="Arial" panose="020B0604020202020204" pitchFamily="34" charset="0"/>
              <a:cs typeface="Arial" panose="020B0604020202020204" pitchFamily="34" charset="0"/>
            </a:rPr>
            <a:t>Prior to allowing students to brainstorm solutions, establish specific criteria and constraints.</a:t>
          </a:r>
        </a:p>
        <a:p>
          <a:pPr marL="228600" lvl="1" indent="-228600" algn="just" defTabSz="1066800" rtl="0">
            <a:lnSpc>
              <a:spcPct val="90000"/>
            </a:lnSpc>
            <a:spcBef>
              <a:spcPct val="0"/>
            </a:spcBef>
            <a:spcAft>
              <a:spcPct val="15000"/>
            </a:spcAft>
            <a:buChar char="••"/>
          </a:pPr>
          <a:endParaRPr lang="en-US" sz="2400" kern="1200" dirty="0">
            <a:latin typeface="Arial" panose="020B0604020202020204" pitchFamily="34" charset="0"/>
            <a:cs typeface="Arial" panose="020B0604020202020204" pitchFamily="34" charset="0"/>
          </a:endParaRPr>
        </a:p>
        <a:p>
          <a:pPr marL="228600" lvl="1" indent="-228600" algn="l" defTabSz="1066800" rtl="0">
            <a:lnSpc>
              <a:spcPct val="90000"/>
            </a:lnSpc>
            <a:spcBef>
              <a:spcPct val="0"/>
            </a:spcBef>
            <a:spcAft>
              <a:spcPct val="15000"/>
            </a:spcAft>
            <a:buChar char="••"/>
          </a:pPr>
          <a:r>
            <a:rPr lang="en-US" sz="2400" kern="1200" dirty="0">
              <a:latin typeface="Arial" panose="020B0604020202020204" pitchFamily="34" charset="0"/>
              <a:cs typeface="Arial" panose="020B0604020202020204" pitchFamily="34" charset="0"/>
            </a:rPr>
            <a:t>Crucially, encourage students to generate multiple ideas for solving the problem, emphasizing that there are often multiple valid solutions, not just a single correct answer.</a:t>
          </a:r>
        </a:p>
        <a:p>
          <a:pPr marL="228600" lvl="1" indent="-228600" algn="l" defTabSz="1066800" rtl="0">
            <a:lnSpc>
              <a:spcPct val="90000"/>
            </a:lnSpc>
            <a:spcBef>
              <a:spcPct val="0"/>
            </a:spcBef>
            <a:spcAft>
              <a:spcPct val="15000"/>
            </a:spcAft>
            <a:buChar char="••"/>
          </a:pPr>
          <a:endParaRPr lang="en-US" sz="2400" kern="1200" dirty="0">
            <a:latin typeface="Arial" panose="020B0604020202020204" pitchFamily="34" charset="0"/>
            <a:cs typeface="Arial" panose="020B0604020202020204" pitchFamily="34" charset="0"/>
          </a:endParaRPr>
        </a:p>
        <a:p>
          <a:pPr marL="228600" lvl="1" indent="-228600" algn="l" defTabSz="1066800">
            <a:lnSpc>
              <a:spcPct val="90000"/>
            </a:lnSpc>
            <a:spcBef>
              <a:spcPct val="0"/>
            </a:spcBef>
            <a:spcAft>
              <a:spcPct val="15000"/>
            </a:spcAft>
            <a:buChar char="••"/>
          </a:pPr>
          <a:r>
            <a:rPr lang="en-US" sz="2400" kern="1200" dirty="0">
              <a:latin typeface="Arial" panose="020B0604020202020204" pitchFamily="34" charset="0"/>
              <a:cs typeface="Arial" panose="020B0604020202020204" pitchFamily="34" charset="0"/>
            </a:rPr>
            <a:t>Once ideas are on the table, students can choose one to explore further, all while fostering effective teamwork and monitoring participation, sharing, and respect.</a:t>
          </a:r>
        </a:p>
      </dsp:txBody>
      <dsp:txXfrm>
        <a:off x="0" y="641083"/>
        <a:ext cx="7633592" cy="4956693"/>
      </dsp:txXfrm>
    </dsp:sp>
    <dsp:sp modelId="{8039F4FD-562F-4FFA-A0C4-B82193565EA0}">
      <dsp:nvSpPr>
        <dsp:cNvPr id="0" name=""/>
        <dsp:cNvSpPr/>
      </dsp:nvSpPr>
      <dsp:spPr>
        <a:xfrm>
          <a:off x="58721" y="0"/>
          <a:ext cx="6212121" cy="899464"/>
        </a:xfrm>
        <a:prstGeom prst="roundRect">
          <a:avLst/>
        </a:prstGeom>
        <a:solidFill>
          <a:schemeClr val="accent3">
            <a:lumMod val="60000"/>
            <a:lumOff val="40000"/>
          </a:schemeClr>
        </a:solidFill>
        <a:ln w="15875" cap="rnd"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201972" tIns="0" rIns="201972" bIns="0" numCol="1" spcCol="1270" anchor="ctr" anchorCtr="0">
          <a:noAutofit/>
        </a:bodyPr>
        <a:lstStyle/>
        <a:p>
          <a:pPr lvl="0" algn="l" defTabSz="977900">
            <a:lnSpc>
              <a:spcPct val="90000"/>
            </a:lnSpc>
            <a:spcBef>
              <a:spcPct val="0"/>
            </a:spcBef>
            <a:spcAft>
              <a:spcPct val="35000"/>
            </a:spcAft>
          </a:pPr>
          <a:r>
            <a:rPr lang="en-US" sz="2200" kern="1200" dirty="0">
              <a:solidFill>
                <a:schemeClr val="tx1"/>
              </a:solidFill>
              <a:latin typeface="Arial"/>
              <a:cs typeface="Arial"/>
            </a:rPr>
            <a:t>Encourage teams to develop their own ideas about how to solve the problem</a:t>
          </a:r>
        </a:p>
      </dsp:txBody>
      <dsp:txXfrm>
        <a:off x="102629" y="43908"/>
        <a:ext cx="6124305" cy="811648"/>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37DEBF-CE77-4527-A7F4-28EE53D5969C}">
      <dsp:nvSpPr>
        <dsp:cNvPr id="0" name=""/>
        <dsp:cNvSpPr/>
      </dsp:nvSpPr>
      <dsp:spPr>
        <a:xfrm>
          <a:off x="0" y="396603"/>
          <a:ext cx="7297476" cy="4214077"/>
        </a:xfrm>
        <a:prstGeom prst="rect">
          <a:avLst/>
        </a:prstGeom>
        <a:solidFill>
          <a:schemeClr val="lt1">
            <a:alpha val="90000"/>
            <a:hueOff val="0"/>
            <a:satOff val="0"/>
            <a:lumOff val="0"/>
            <a:alphaOff val="0"/>
          </a:schemeClr>
        </a:solidFill>
        <a:ln w="15875" cap="rnd" cmpd="sng" algn="ctr">
          <a:no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dsp:style>
      <dsp:txBody>
        <a:bodyPr spcFirstLastPara="0" vert="horz" wrap="square" lIns="566365" tIns="1353820" rIns="566365" bIns="170688" numCol="1" spcCol="1270" anchor="t" anchorCtr="0">
          <a:noAutofit/>
        </a:bodyPr>
        <a:lstStyle/>
        <a:p>
          <a:pPr marL="228600" lvl="1" indent="-228600" algn="just" defTabSz="1066800" rtl="0">
            <a:lnSpc>
              <a:spcPct val="90000"/>
            </a:lnSpc>
            <a:spcBef>
              <a:spcPct val="0"/>
            </a:spcBef>
            <a:spcAft>
              <a:spcPct val="15000"/>
            </a:spcAft>
            <a:buChar char="••"/>
          </a:pPr>
          <a:r>
            <a:rPr lang="en-US" sz="2400" kern="1200" dirty="0">
              <a:latin typeface="Arial" panose="020B0604020202020204" pitchFamily="34" charset="0"/>
              <a:cs typeface="Arial" panose="020B0604020202020204" pitchFamily="34" charset="0"/>
            </a:rPr>
            <a:t>Encourage teams to choose one idea for testing and create a prototype accordingly. </a:t>
          </a:r>
        </a:p>
        <a:p>
          <a:pPr marL="228600" lvl="1" indent="-228600" algn="just" defTabSz="1066800" rtl="0">
            <a:lnSpc>
              <a:spcPct val="90000"/>
            </a:lnSpc>
            <a:spcBef>
              <a:spcPct val="0"/>
            </a:spcBef>
            <a:spcAft>
              <a:spcPct val="15000"/>
            </a:spcAft>
            <a:buChar char="••"/>
          </a:pPr>
          <a:endParaRPr lang="en-US" sz="2400" kern="1200" dirty="0">
            <a:latin typeface="Arial" panose="020B0604020202020204" pitchFamily="34" charset="0"/>
            <a:cs typeface="Arial" panose="020B0604020202020204" pitchFamily="34" charset="0"/>
          </a:endParaRPr>
        </a:p>
        <a:p>
          <a:pPr marL="228600" lvl="1" indent="-228600" algn="l" defTabSz="1066800">
            <a:lnSpc>
              <a:spcPct val="90000"/>
            </a:lnSpc>
            <a:spcBef>
              <a:spcPct val="0"/>
            </a:spcBef>
            <a:spcAft>
              <a:spcPct val="15000"/>
            </a:spcAft>
            <a:buChar char="••"/>
          </a:pPr>
          <a:r>
            <a:rPr lang="en-US" sz="100" kern="1200" dirty="0">
              <a:latin typeface="Arial" panose="020B0604020202020204" pitchFamily="34" charset="0"/>
              <a:cs typeface="Arial" panose="020B0604020202020204" pitchFamily="34" charset="0"/>
            </a:rPr>
            <a:t>Allow them to delve into the construction of a prototype while ensuring effective team collaboration</a:t>
          </a:r>
          <a:r>
            <a:rPr lang="en-US" sz="100" b="0" i="0" kern="1200" dirty="0">
              <a:latin typeface="Arial" panose="020B0604020202020204" pitchFamily="34" charset="0"/>
              <a:cs typeface="Arial" panose="020B0604020202020204" pitchFamily="34" charset="0"/>
            </a:rPr>
            <a:t>. </a:t>
          </a:r>
          <a:endParaRPr lang="en-US" sz="100" kern="1200" dirty="0">
            <a:latin typeface="Arial" panose="020B0604020202020204" pitchFamily="34" charset="0"/>
            <a:cs typeface="Arial" panose="020B0604020202020204" pitchFamily="34" charset="0"/>
          </a:endParaRPr>
        </a:p>
      </dsp:txBody>
      <dsp:txXfrm>
        <a:off x="0" y="396603"/>
        <a:ext cx="7297476" cy="4214077"/>
      </dsp:txXfrm>
    </dsp:sp>
    <dsp:sp modelId="{8039F4FD-562F-4FFA-A0C4-B82193565EA0}">
      <dsp:nvSpPr>
        <dsp:cNvPr id="0" name=""/>
        <dsp:cNvSpPr/>
      </dsp:nvSpPr>
      <dsp:spPr>
        <a:xfrm>
          <a:off x="0" y="155592"/>
          <a:ext cx="6083650" cy="879174"/>
        </a:xfrm>
        <a:prstGeom prst="roundRect">
          <a:avLst/>
        </a:prstGeom>
        <a:solidFill>
          <a:schemeClr val="accent4">
            <a:lumMod val="60000"/>
            <a:lumOff val="40000"/>
          </a:schemeClr>
        </a:solidFill>
        <a:ln w="15875" cap="rnd"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193079" tIns="0" rIns="193079" bIns="0" numCol="1" spcCol="1270" anchor="ctr" anchorCtr="0">
          <a:noAutofit/>
        </a:bodyPr>
        <a:lstStyle/>
        <a:p>
          <a:pPr lvl="0" algn="l" defTabSz="977900">
            <a:lnSpc>
              <a:spcPct val="90000"/>
            </a:lnSpc>
            <a:spcBef>
              <a:spcPct val="0"/>
            </a:spcBef>
            <a:spcAft>
              <a:spcPct val="35000"/>
            </a:spcAft>
          </a:pPr>
          <a:r>
            <a:rPr lang="en-US" sz="2200" kern="1200" dirty="0">
              <a:solidFill>
                <a:schemeClr val="tx1"/>
              </a:solidFill>
              <a:latin typeface="Arial"/>
              <a:cs typeface="Arial"/>
            </a:rPr>
            <a:t>Guide teams to choose one idea to test and then create their prototype</a:t>
          </a:r>
        </a:p>
      </dsp:txBody>
      <dsp:txXfrm>
        <a:off x="42918" y="198510"/>
        <a:ext cx="5997814" cy="793338"/>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37DEBF-CE77-4527-A7F4-28EE53D5969C}">
      <dsp:nvSpPr>
        <dsp:cNvPr id="0" name=""/>
        <dsp:cNvSpPr/>
      </dsp:nvSpPr>
      <dsp:spPr>
        <a:xfrm>
          <a:off x="70458" y="824809"/>
          <a:ext cx="7163304" cy="3575966"/>
        </a:xfrm>
        <a:prstGeom prst="rect">
          <a:avLst/>
        </a:prstGeom>
        <a:solidFill>
          <a:schemeClr val="lt1">
            <a:alpha val="90000"/>
            <a:hueOff val="0"/>
            <a:satOff val="0"/>
            <a:lumOff val="0"/>
            <a:alphaOff val="0"/>
          </a:schemeClr>
        </a:solidFill>
        <a:ln w="15875" cap="rnd" cmpd="sng" algn="ctr">
          <a:no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dsp:style>
      <dsp:txBody>
        <a:bodyPr spcFirstLastPara="0" vert="horz" wrap="square" lIns="563489" tIns="708152" rIns="563489" bIns="170688" numCol="1" spcCol="1270" anchor="t" anchorCtr="0">
          <a:noAutofit/>
        </a:bodyPr>
        <a:lstStyle/>
        <a:p>
          <a:pPr marL="228600" lvl="1" indent="-228600" algn="just" defTabSz="1066800" rtl="0">
            <a:lnSpc>
              <a:spcPct val="90000"/>
            </a:lnSpc>
            <a:spcBef>
              <a:spcPct val="0"/>
            </a:spcBef>
            <a:spcAft>
              <a:spcPct val="15000"/>
            </a:spcAft>
            <a:buChar char="••"/>
          </a:pPr>
          <a:endParaRPr lang="en-US" sz="2400" kern="1200" dirty="0">
            <a:latin typeface="Arial" panose="020B0604020202020204" pitchFamily="34" charset="0"/>
            <a:cs typeface="Arial" panose="020B0604020202020204" pitchFamily="34" charset="0"/>
          </a:endParaRPr>
        </a:p>
        <a:p>
          <a:pPr marL="228600" lvl="1" indent="-228600" algn="just" defTabSz="1066800" rtl="0">
            <a:lnSpc>
              <a:spcPct val="90000"/>
            </a:lnSpc>
            <a:spcBef>
              <a:spcPct val="0"/>
            </a:spcBef>
            <a:spcAft>
              <a:spcPct val="15000"/>
            </a:spcAft>
            <a:buChar char="••"/>
          </a:pPr>
          <a:r>
            <a:rPr lang="en-US" sz="2400" kern="1200" dirty="0">
              <a:latin typeface="Arial" panose="020B0604020202020204" pitchFamily="34" charset="0"/>
              <a:cs typeface="Arial" panose="020B0604020202020204" pitchFamily="34" charset="0"/>
            </a:rPr>
            <a:t>Teams should conduct tests on their prototypes and gather data regarding their performance. </a:t>
          </a:r>
        </a:p>
        <a:p>
          <a:pPr marL="228600" lvl="1" indent="-228600" algn="just" defTabSz="1066800" rtl="0">
            <a:lnSpc>
              <a:spcPct val="90000"/>
            </a:lnSpc>
            <a:spcBef>
              <a:spcPct val="0"/>
            </a:spcBef>
            <a:spcAft>
              <a:spcPct val="15000"/>
            </a:spcAft>
            <a:buChar char="••"/>
          </a:pPr>
          <a:endParaRPr lang="en-US" sz="2400" kern="1200" dirty="0">
            <a:latin typeface="Arial" panose="020B0604020202020204" pitchFamily="34" charset="0"/>
            <a:cs typeface="Arial" panose="020B0604020202020204" pitchFamily="34" charset="0"/>
          </a:endParaRPr>
        </a:p>
        <a:p>
          <a:pPr marL="228600" lvl="1" indent="-228600" algn="l" defTabSz="1066800">
            <a:lnSpc>
              <a:spcPct val="90000"/>
            </a:lnSpc>
            <a:spcBef>
              <a:spcPct val="0"/>
            </a:spcBef>
            <a:spcAft>
              <a:spcPct val="15000"/>
            </a:spcAft>
            <a:buChar char="••"/>
          </a:pPr>
          <a:r>
            <a:rPr lang="en-US" sz="2400" kern="1200" dirty="0">
              <a:latin typeface="Arial" panose="020B0604020202020204" pitchFamily="34" charset="0"/>
              <a:cs typeface="Arial" panose="020B0604020202020204" pitchFamily="34" charset="0"/>
            </a:rPr>
            <a:t>Subsequently, teams should analyze their data and assess how well their prototypes align with the established criteria.</a:t>
          </a:r>
        </a:p>
      </dsp:txBody>
      <dsp:txXfrm>
        <a:off x="70458" y="824809"/>
        <a:ext cx="7163304" cy="3575966"/>
      </dsp:txXfrm>
    </dsp:sp>
    <dsp:sp modelId="{8039F4FD-562F-4FFA-A0C4-B82193565EA0}">
      <dsp:nvSpPr>
        <dsp:cNvPr id="0" name=""/>
        <dsp:cNvSpPr/>
      </dsp:nvSpPr>
      <dsp:spPr>
        <a:xfrm>
          <a:off x="38500" y="499954"/>
          <a:ext cx="5855933" cy="971971"/>
        </a:xfrm>
        <a:prstGeom prst="roundRect">
          <a:avLst/>
        </a:prstGeom>
        <a:solidFill>
          <a:srgbClr val="FDD3F4"/>
        </a:solidFill>
        <a:ln w="15875" cap="rnd"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192098" tIns="0" rIns="192098" bIns="0" numCol="1" spcCol="1270" anchor="ctr" anchorCtr="0">
          <a:noAutofit/>
        </a:bodyPr>
        <a:lstStyle/>
        <a:p>
          <a:pPr lvl="0" algn="l" defTabSz="977900">
            <a:lnSpc>
              <a:spcPct val="90000"/>
            </a:lnSpc>
            <a:spcBef>
              <a:spcPct val="0"/>
            </a:spcBef>
            <a:spcAft>
              <a:spcPct val="35000"/>
            </a:spcAft>
          </a:pPr>
          <a:r>
            <a:rPr lang="en-US" sz="2200" kern="1200" dirty="0">
              <a:solidFill>
                <a:schemeClr val="tx1"/>
              </a:solidFill>
              <a:latin typeface="Arial"/>
              <a:cs typeface="Arial"/>
            </a:rPr>
            <a:t>Facilitate the process of prototype testing and evaluation</a:t>
          </a:r>
        </a:p>
      </dsp:txBody>
      <dsp:txXfrm>
        <a:off x="85948" y="547402"/>
        <a:ext cx="5761037" cy="877075"/>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37DEBF-CE77-4527-A7F4-28EE53D5969C}">
      <dsp:nvSpPr>
        <dsp:cNvPr id="0" name=""/>
        <dsp:cNvSpPr/>
      </dsp:nvSpPr>
      <dsp:spPr>
        <a:xfrm>
          <a:off x="76993" y="224479"/>
          <a:ext cx="6970573" cy="4727034"/>
        </a:xfrm>
        <a:prstGeom prst="rect">
          <a:avLst/>
        </a:prstGeom>
        <a:solidFill>
          <a:schemeClr val="bg1">
            <a:alpha val="90000"/>
          </a:schemeClr>
        </a:solidFill>
        <a:ln w="15875" cap="rnd" cmpd="sng" algn="ctr">
          <a:no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dsp:style>
      <dsp:txBody>
        <a:bodyPr spcFirstLastPara="0" vert="horz" wrap="square" lIns="623754" tIns="1332992" rIns="623754" bIns="199136" numCol="1" spcCol="1270" anchor="t" anchorCtr="0">
          <a:noAutofit/>
        </a:bodyPr>
        <a:lstStyle/>
        <a:p>
          <a:pPr marL="285750" lvl="1" indent="-285750" algn="just" defTabSz="1244600">
            <a:lnSpc>
              <a:spcPct val="90000"/>
            </a:lnSpc>
            <a:spcBef>
              <a:spcPct val="0"/>
            </a:spcBef>
            <a:spcAft>
              <a:spcPct val="15000"/>
            </a:spcAft>
            <a:buChar char="••"/>
          </a:pPr>
          <a:r>
            <a:rPr lang="en-US" sz="2800" kern="1200" dirty="0">
              <a:latin typeface="Arial" panose="020B0604020202020204" pitchFamily="34" charset="0"/>
              <a:cs typeface="Arial" panose="020B0604020202020204" pitchFamily="34" charset="0"/>
            </a:rPr>
            <a:t>Encourage teams to display their data and facilitate a collective decision-making </a:t>
          </a:r>
          <a:r>
            <a:rPr lang="en-US" sz="2800" kern="1200" dirty="0">
              <a:solidFill>
                <a:schemeClr val="tx1"/>
              </a:solidFill>
              <a:latin typeface="Arial" panose="020B0604020202020204" pitchFamily="34" charset="0"/>
              <a:cs typeface="Arial" panose="020B0604020202020204" pitchFamily="34" charset="0"/>
            </a:rPr>
            <a:t>process within the class to determine which bridge prototype is most effective and why.</a:t>
          </a:r>
        </a:p>
      </dsp:txBody>
      <dsp:txXfrm>
        <a:off x="76993" y="224479"/>
        <a:ext cx="6970573" cy="4727034"/>
      </dsp:txXfrm>
    </dsp:sp>
    <dsp:sp modelId="{8039F4FD-562F-4FFA-A0C4-B82193565EA0}">
      <dsp:nvSpPr>
        <dsp:cNvPr id="0" name=""/>
        <dsp:cNvSpPr/>
      </dsp:nvSpPr>
      <dsp:spPr>
        <a:xfrm>
          <a:off x="96254" y="0"/>
          <a:ext cx="6784535" cy="822422"/>
        </a:xfrm>
        <a:prstGeom prst="roundRect">
          <a:avLst/>
        </a:prstGeom>
        <a:solidFill>
          <a:schemeClr val="accent2">
            <a:lumMod val="60000"/>
            <a:lumOff val="40000"/>
          </a:schemeClr>
        </a:solidFill>
        <a:ln w="15875" cap="rnd"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212643" tIns="0" rIns="212643" bIns="0" numCol="1" spcCol="1270" anchor="ctr" anchorCtr="0">
          <a:noAutofit/>
        </a:bodyPr>
        <a:lstStyle/>
        <a:p>
          <a:pPr lvl="0" algn="l" defTabSz="1066800">
            <a:lnSpc>
              <a:spcPct val="90000"/>
            </a:lnSpc>
            <a:spcBef>
              <a:spcPct val="0"/>
            </a:spcBef>
            <a:spcAft>
              <a:spcPct val="35000"/>
            </a:spcAft>
          </a:pPr>
          <a:r>
            <a:rPr lang="en-US" sz="2400" kern="1200" dirty="0">
              <a:solidFill>
                <a:schemeClr val="tx1"/>
              </a:solidFill>
              <a:latin typeface="Arial" panose="020B0604020202020204" pitchFamily="34" charset="0"/>
              <a:cs typeface="Arial" panose="020B0604020202020204" pitchFamily="34" charset="0"/>
            </a:rPr>
            <a:t>Involve teams in communicating their findings</a:t>
          </a:r>
        </a:p>
      </dsp:txBody>
      <dsp:txXfrm>
        <a:off x="136401" y="40147"/>
        <a:ext cx="6704241" cy="742128"/>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37DEBF-CE77-4527-A7F4-28EE53D5969C}">
      <dsp:nvSpPr>
        <dsp:cNvPr id="0" name=""/>
        <dsp:cNvSpPr/>
      </dsp:nvSpPr>
      <dsp:spPr>
        <a:xfrm>
          <a:off x="155517" y="1709980"/>
          <a:ext cx="7110557" cy="4281547"/>
        </a:xfrm>
        <a:prstGeom prst="rect">
          <a:avLst/>
        </a:prstGeom>
        <a:solidFill>
          <a:schemeClr val="bg1">
            <a:alpha val="90000"/>
          </a:schemeClr>
        </a:solidFill>
        <a:ln w="15875" cap="rnd" cmpd="sng" algn="ctr">
          <a:no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dsp:style>
      <dsp:txBody>
        <a:bodyPr spcFirstLastPara="0" vert="horz" wrap="square" lIns="564278" tIns="1353820" rIns="564278" bIns="170688" numCol="1" spcCol="1270" anchor="t" anchorCtr="0">
          <a:noAutofit/>
        </a:bodyPr>
        <a:lstStyle/>
        <a:p>
          <a:pPr marL="228600" lvl="1" indent="-228600" algn="just" defTabSz="1066800">
            <a:lnSpc>
              <a:spcPct val="90000"/>
            </a:lnSpc>
            <a:spcBef>
              <a:spcPct val="0"/>
            </a:spcBef>
            <a:spcAft>
              <a:spcPct val="15000"/>
            </a:spcAft>
            <a:buChar char="••"/>
          </a:pPr>
          <a:r>
            <a:rPr lang="en-US" sz="2400" kern="1200" dirty="0">
              <a:latin typeface="Arial" panose="020B0604020202020204" pitchFamily="34" charset="0"/>
              <a:cs typeface="Arial" panose="020B0604020202020204" pitchFamily="34" charset="0"/>
            </a:rPr>
            <a:t>Groups exchanged ideas, results and learned from one another weak and strong points. </a:t>
          </a:r>
        </a:p>
        <a:p>
          <a:pPr marL="228600" lvl="1" indent="-228600" algn="just" defTabSz="1066800">
            <a:lnSpc>
              <a:spcPct val="90000"/>
            </a:lnSpc>
            <a:spcBef>
              <a:spcPct val="0"/>
            </a:spcBef>
            <a:spcAft>
              <a:spcPct val="15000"/>
            </a:spcAft>
            <a:buChar char="••"/>
          </a:pPr>
          <a:endParaRPr lang="en-US" sz="2400" kern="1200" dirty="0">
            <a:latin typeface="Arial" panose="020B0604020202020204" pitchFamily="34" charset="0"/>
            <a:cs typeface="Arial" panose="020B0604020202020204" pitchFamily="34" charset="0"/>
          </a:endParaRPr>
        </a:p>
        <a:p>
          <a:pPr marL="228600" lvl="1" indent="-228600" algn="just" defTabSz="1066800">
            <a:lnSpc>
              <a:spcPct val="90000"/>
            </a:lnSpc>
            <a:spcBef>
              <a:spcPct val="0"/>
            </a:spcBef>
            <a:spcAft>
              <a:spcPct val="15000"/>
            </a:spcAft>
            <a:buChar char="••"/>
          </a:pPr>
          <a:r>
            <a:rPr lang="en-US" sz="2400" kern="1200" dirty="0">
              <a:latin typeface="Arial" panose="020B0604020202020204" pitchFamily="34" charset="0"/>
              <a:cs typeface="Arial" panose="020B0604020202020204" pitchFamily="34" charset="0"/>
            </a:rPr>
            <a:t>They have the chance to redesign the model and improve its performance.</a:t>
          </a:r>
        </a:p>
      </dsp:txBody>
      <dsp:txXfrm>
        <a:off x="155517" y="1709980"/>
        <a:ext cx="7110557" cy="4281547"/>
      </dsp:txXfrm>
    </dsp:sp>
    <dsp:sp modelId="{8039F4FD-562F-4FFA-A0C4-B82193565EA0}">
      <dsp:nvSpPr>
        <dsp:cNvPr id="0" name=""/>
        <dsp:cNvSpPr/>
      </dsp:nvSpPr>
      <dsp:spPr>
        <a:xfrm>
          <a:off x="154005" y="1526435"/>
          <a:ext cx="4825216" cy="760593"/>
        </a:xfrm>
        <a:prstGeom prst="roundRect">
          <a:avLst/>
        </a:prstGeom>
        <a:solidFill>
          <a:srgbClr val="CFAFE7"/>
        </a:solidFill>
        <a:ln w="15875" cap="rnd"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192368" tIns="0" rIns="192368" bIns="0" numCol="1" spcCol="1270" anchor="ctr" anchorCtr="0">
          <a:noAutofit/>
        </a:bodyPr>
        <a:lstStyle/>
        <a:p>
          <a:pPr lvl="0" algn="l" defTabSz="1244600">
            <a:lnSpc>
              <a:spcPct val="90000"/>
            </a:lnSpc>
            <a:spcBef>
              <a:spcPct val="0"/>
            </a:spcBef>
            <a:spcAft>
              <a:spcPct val="35000"/>
            </a:spcAft>
          </a:pPr>
          <a:r>
            <a:rPr lang="en-US" sz="2800" kern="1200" dirty="0">
              <a:solidFill>
                <a:schemeClr val="tx1"/>
              </a:solidFill>
              <a:latin typeface="Arial" panose="020B0604020202020204" pitchFamily="34" charset="0"/>
              <a:cs typeface="Arial" panose="020B0604020202020204" pitchFamily="34" charset="0"/>
            </a:rPr>
            <a:t>Redesign if there is time</a:t>
          </a:r>
        </a:p>
      </dsp:txBody>
      <dsp:txXfrm>
        <a:off x="191134" y="1563564"/>
        <a:ext cx="4750958" cy="68633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37DEBF-CE77-4527-A7F4-28EE53D5969C}">
      <dsp:nvSpPr>
        <dsp:cNvPr id="0" name=""/>
        <dsp:cNvSpPr/>
      </dsp:nvSpPr>
      <dsp:spPr>
        <a:xfrm>
          <a:off x="0" y="885947"/>
          <a:ext cx="8299670" cy="4568545"/>
        </a:xfrm>
        <a:prstGeom prst="rect">
          <a:avLst/>
        </a:prstGeom>
        <a:solidFill>
          <a:srgbClr val="FDE1BB">
            <a:alpha val="90000"/>
          </a:srgbClr>
        </a:solidFill>
        <a:ln w="15875" cap="rnd" cmpd="sng" algn="ctr">
          <a:no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dsp:style>
      <dsp:txBody>
        <a:bodyPr spcFirstLastPara="0" vert="horz" wrap="square" lIns="644147" tIns="1353820" rIns="644147" bIns="170688" numCol="1" spcCol="1270" anchor="t" anchorCtr="0">
          <a:noAutofit/>
        </a:bodyPr>
        <a:lstStyle/>
        <a:p>
          <a:pPr marL="228600" lvl="1" indent="-228600" algn="ctr" defTabSz="1066800" rtl="0">
            <a:lnSpc>
              <a:spcPct val="90000"/>
            </a:lnSpc>
            <a:spcBef>
              <a:spcPct val="0"/>
            </a:spcBef>
            <a:spcAft>
              <a:spcPct val="15000"/>
            </a:spcAft>
            <a:buChar char="••"/>
          </a:pPr>
          <a:endParaRPr lang="en-US" sz="2400" b="1" kern="1200" dirty="0">
            <a:latin typeface="Arial"/>
            <a:cs typeface="Arial"/>
          </a:endParaRPr>
        </a:p>
        <a:p>
          <a:pPr marL="228600" lvl="1" indent="-228600" algn="ctr" defTabSz="1066800" rtl="0">
            <a:lnSpc>
              <a:spcPct val="90000"/>
            </a:lnSpc>
            <a:spcBef>
              <a:spcPct val="0"/>
            </a:spcBef>
            <a:spcAft>
              <a:spcPct val="15000"/>
            </a:spcAft>
            <a:buChar char="••"/>
          </a:pPr>
          <a:endParaRPr lang="en-US" sz="2400" kern="1200" dirty="0">
            <a:latin typeface="Arial"/>
            <a:cs typeface="Arial"/>
          </a:endParaRPr>
        </a:p>
        <a:p>
          <a:pPr marL="228600" lvl="1" indent="-228600" algn="just" defTabSz="1066800" rtl="0">
            <a:lnSpc>
              <a:spcPct val="90000"/>
            </a:lnSpc>
            <a:spcBef>
              <a:spcPct val="0"/>
            </a:spcBef>
            <a:spcAft>
              <a:spcPct val="15000"/>
            </a:spcAft>
            <a:buChar char="••"/>
          </a:pPr>
          <a:r>
            <a:rPr lang="en-US" sz="2400" b="0" i="0" kern="1200" dirty="0">
              <a:latin typeface="Arial"/>
              <a:cs typeface="Arial"/>
            </a:rPr>
            <a:t>Through experimentation, students learn new ways of observing, analyzing and solving complex problems. </a:t>
          </a:r>
          <a:endParaRPr lang="en-US" sz="2400" kern="1200" dirty="0">
            <a:latin typeface="Arial"/>
            <a:cs typeface="Arial"/>
          </a:endParaRPr>
        </a:p>
        <a:p>
          <a:pPr marL="228600" lvl="1" indent="-228600" algn="just" defTabSz="1066800">
            <a:lnSpc>
              <a:spcPct val="90000"/>
            </a:lnSpc>
            <a:spcBef>
              <a:spcPct val="0"/>
            </a:spcBef>
            <a:spcAft>
              <a:spcPct val="15000"/>
            </a:spcAft>
            <a:buChar char="••"/>
          </a:pPr>
          <a:r>
            <a:rPr lang="en-US" sz="2400" b="0" i="0" kern="1200" dirty="0">
              <a:latin typeface="Arial"/>
              <a:cs typeface="Arial"/>
            </a:rPr>
            <a:t>Whether it’s engineering, computer technology or basic arithmetic, students will be able to pinpoint obstacles and work through them with an “outside of the box” mindset.</a:t>
          </a:r>
          <a:endParaRPr lang="en-US" sz="2400" kern="1200" dirty="0">
            <a:latin typeface="Arial"/>
            <a:cs typeface="Arial"/>
          </a:endParaRPr>
        </a:p>
      </dsp:txBody>
      <dsp:txXfrm>
        <a:off x="0" y="885947"/>
        <a:ext cx="8299670" cy="4568545"/>
      </dsp:txXfrm>
    </dsp:sp>
    <dsp:sp modelId="{8039F4FD-562F-4FFA-A0C4-B82193565EA0}">
      <dsp:nvSpPr>
        <dsp:cNvPr id="0" name=""/>
        <dsp:cNvSpPr/>
      </dsp:nvSpPr>
      <dsp:spPr>
        <a:xfrm>
          <a:off x="0" y="543431"/>
          <a:ext cx="5402620" cy="671541"/>
        </a:xfrm>
        <a:prstGeom prst="roundRect">
          <a:avLst/>
        </a:prstGeom>
        <a:solidFill>
          <a:schemeClr val="accent4">
            <a:lumMod val="60000"/>
            <a:lumOff val="40000"/>
          </a:schemeClr>
        </a:solidFill>
        <a:ln w="15875" cap="rnd"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219595" tIns="0" rIns="219595" bIns="0" numCol="1" spcCol="1270" anchor="ctr" anchorCtr="0">
          <a:noAutofit/>
        </a:bodyPr>
        <a:lstStyle/>
        <a:p>
          <a:pPr lvl="0" algn="l" defTabSz="977900">
            <a:lnSpc>
              <a:spcPct val="90000"/>
            </a:lnSpc>
            <a:spcBef>
              <a:spcPct val="0"/>
            </a:spcBef>
            <a:spcAft>
              <a:spcPct val="35000"/>
            </a:spcAft>
          </a:pPr>
          <a:r>
            <a:rPr lang="en-US" sz="2200" kern="1200" dirty="0">
              <a:solidFill>
                <a:schemeClr val="tx1"/>
              </a:solidFill>
              <a:latin typeface="Arial"/>
              <a:cs typeface="Arial"/>
            </a:rPr>
            <a:t>Increases Innovative Thinking</a:t>
          </a:r>
        </a:p>
      </dsp:txBody>
      <dsp:txXfrm>
        <a:off x="32782" y="576213"/>
        <a:ext cx="5337056" cy="60597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37DEBF-CE77-4527-A7F4-28EE53D5969C}">
      <dsp:nvSpPr>
        <dsp:cNvPr id="0" name=""/>
        <dsp:cNvSpPr/>
      </dsp:nvSpPr>
      <dsp:spPr>
        <a:xfrm>
          <a:off x="0" y="203253"/>
          <a:ext cx="8654548" cy="4032000"/>
        </a:xfrm>
        <a:prstGeom prst="rect">
          <a:avLst/>
        </a:prstGeom>
        <a:solidFill>
          <a:srgbClr val="FDE1BB">
            <a:alpha val="90000"/>
          </a:srgbClr>
        </a:solidFill>
        <a:ln w="15875" cap="rnd" cmpd="sng" algn="ctr">
          <a:no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dsp:style>
    </dsp:sp>
    <dsp:sp modelId="{8039F4FD-562F-4FFA-A0C4-B82193565EA0}">
      <dsp:nvSpPr>
        <dsp:cNvPr id="0" name=""/>
        <dsp:cNvSpPr/>
      </dsp:nvSpPr>
      <dsp:spPr>
        <a:xfrm>
          <a:off x="19146" y="0"/>
          <a:ext cx="4177093" cy="772495"/>
        </a:xfrm>
        <a:prstGeom prst="roundRect">
          <a:avLst/>
        </a:prstGeom>
        <a:solidFill>
          <a:srgbClr val="FFC000"/>
        </a:solidFill>
        <a:ln w="15875" cap="rnd"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228985" tIns="0" rIns="228985" bIns="0" numCol="1" spcCol="1270" anchor="ctr" anchorCtr="0">
          <a:noAutofit/>
        </a:bodyPr>
        <a:lstStyle/>
        <a:p>
          <a:pPr lvl="0" algn="l" defTabSz="1066800">
            <a:lnSpc>
              <a:spcPct val="90000"/>
            </a:lnSpc>
            <a:spcBef>
              <a:spcPct val="0"/>
            </a:spcBef>
            <a:spcAft>
              <a:spcPct val="35000"/>
            </a:spcAft>
          </a:pPr>
          <a:r>
            <a:rPr lang="el-GR" sz="2400" kern="1200" dirty="0" err="1">
              <a:solidFill>
                <a:schemeClr val="tx1"/>
              </a:solidFill>
              <a:latin typeface="Arial"/>
              <a:cs typeface="Arial"/>
            </a:rPr>
            <a:t>Encourages</a:t>
          </a:r>
          <a:r>
            <a:rPr lang="el-GR" sz="2400" kern="1200" dirty="0">
              <a:solidFill>
                <a:schemeClr val="tx1"/>
              </a:solidFill>
              <a:latin typeface="Arial"/>
              <a:cs typeface="Arial"/>
            </a:rPr>
            <a:t> </a:t>
          </a:r>
          <a:r>
            <a:rPr lang="el-GR" sz="2400" kern="1200" dirty="0" err="1">
              <a:solidFill>
                <a:schemeClr val="tx1"/>
              </a:solidFill>
              <a:latin typeface="Arial"/>
              <a:cs typeface="Arial"/>
            </a:rPr>
            <a:t>Curiosity</a:t>
          </a:r>
          <a:endParaRPr lang="en-US" sz="2400" kern="1200" dirty="0">
            <a:solidFill>
              <a:schemeClr val="tx1"/>
            </a:solidFill>
            <a:latin typeface="Arial"/>
            <a:cs typeface="Arial"/>
          </a:endParaRPr>
        </a:p>
      </dsp:txBody>
      <dsp:txXfrm>
        <a:off x="56856" y="37710"/>
        <a:ext cx="4101673" cy="69707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37DEBF-CE77-4527-A7F4-28EE53D5969C}">
      <dsp:nvSpPr>
        <dsp:cNvPr id="0" name=""/>
        <dsp:cNvSpPr/>
      </dsp:nvSpPr>
      <dsp:spPr>
        <a:xfrm>
          <a:off x="0" y="686310"/>
          <a:ext cx="9603407" cy="4443486"/>
        </a:xfrm>
        <a:prstGeom prst="rect">
          <a:avLst/>
        </a:prstGeom>
        <a:solidFill>
          <a:srgbClr val="FDE1BB">
            <a:alpha val="90000"/>
          </a:srgbClr>
        </a:solidFill>
        <a:ln w="15875" cap="rnd" cmpd="sng" algn="ctr">
          <a:no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dsp:style>
      <dsp:txBody>
        <a:bodyPr spcFirstLastPara="0" vert="horz" wrap="square" lIns="694721" tIns="312420" rIns="694721" bIns="106680" numCol="1" spcCol="1270" anchor="t" anchorCtr="0">
          <a:noAutofit/>
        </a:bodyPr>
        <a:lstStyle/>
        <a:p>
          <a:pPr marL="228600" lvl="1" indent="-228600" algn="just" defTabSz="1066800">
            <a:lnSpc>
              <a:spcPct val="90000"/>
            </a:lnSpc>
            <a:spcBef>
              <a:spcPct val="0"/>
            </a:spcBef>
            <a:spcAft>
              <a:spcPct val="15000"/>
            </a:spcAft>
            <a:buChar char="••"/>
          </a:pPr>
          <a:endParaRPr lang="en-US" sz="2400" kern="1200" dirty="0">
            <a:latin typeface="Arial" panose="020B0604020202020204" pitchFamily="34" charset="0"/>
            <a:cs typeface="Arial" panose="020B0604020202020204" pitchFamily="34" charset="0"/>
          </a:endParaRPr>
        </a:p>
        <a:p>
          <a:pPr marL="228600" lvl="1" indent="-228600" algn="just" defTabSz="1066800">
            <a:lnSpc>
              <a:spcPct val="90000"/>
            </a:lnSpc>
            <a:spcBef>
              <a:spcPct val="0"/>
            </a:spcBef>
            <a:spcAft>
              <a:spcPct val="15000"/>
            </a:spcAft>
            <a:buChar char="••"/>
          </a:pPr>
          <a:endParaRPr lang="en-US" sz="2400" kern="1200" dirty="0">
            <a:latin typeface="Arial" panose="020B0604020202020204" pitchFamily="34" charset="0"/>
            <a:cs typeface="Arial" panose="020B0604020202020204" pitchFamily="34" charset="0"/>
          </a:endParaRPr>
        </a:p>
        <a:p>
          <a:pPr marL="228600" lvl="1" indent="-228600" algn="just" defTabSz="1066800">
            <a:lnSpc>
              <a:spcPct val="90000"/>
            </a:lnSpc>
            <a:spcBef>
              <a:spcPct val="0"/>
            </a:spcBef>
            <a:spcAft>
              <a:spcPct val="15000"/>
            </a:spcAft>
            <a:buChar char="••"/>
          </a:pPr>
          <a:endParaRPr lang="en-US" sz="2400" kern="1200" dirty="0">
            <a:latin typeface="Arial" panose="020B0604020202020204" pitchFamily="34" charset="0"/>
            <a:cs typeface="Arial" panose="020B0604020202020204" pitchFamily="34" charset="0"/>
          </a:endParaRPr>
        </a:p>
        <a:p>
          <a:pPr marL="228600" lvl="1" indent="-228600" algn="just" defTabSz="977900">
            <a:lnSpc>
              <a:spcPct val="90000"/>
            </a:lnSpc>
            <a:spcBef>
              <a:spcPct val="0"/>
            </a:spcBef>
            <a:spcAft>
              <a:spcPct val="15000"/>
            </a:spcAft>
            <a:buChar char="••"/>
          </a:pPr>
          <a:endParaRPr lang="en-US" sz="2200" kern="1200" dirty="0">
            <a:latin typeface="Arial" panose="020B0604020202020204" pitchFamily="34" charset="0"/>
            <a:cs typeface="Arial" panose="020B0604020202020204" pitchFamily="34" charset="0"/>
          </a:endParaRPr>
        </a:p>
        <a:p>
          <a:pPr marL="228600" lvl="1" indent="-228600" algn="just" defTabSz="977900">
            <a:lnSpc>
              <a:spcPct val="90000"/>
            </a:lnSpc>
            <a:spcBef>
              <a:spcPct val="0"/>
            </a:spcBef>
            <a:spcAft>
              <a:spcPct val="15000"/>
            </a:spcAft>
            <a:buChar char="••"/>
          </a:pPr>
          <a:endParaRPr lang="en-US" sz="2200" kern="1200" dirty="0">
            <a:latin typeface="Arial" panose="020B0604020202020204" pitchFamily="34" charset="0"/>
            <a:cs typeface="Arial" panose="020B0604020202020204" pitchFamily="34" charset="0"/>
          </a:endParaRPr>
        </a:p>
        <a:p>
          <a:pPr marL="228600" lvl="1" indent="-228600" algn="just" defTabSz="977900">
            <a:lnSpc>
              <a:spcPct val="90000"/>
            </a:lnSpc>
            <a:spcBef>
              <a:spcPct val="0"/>
            </a:spcBef>
            <a:spcAft>
              <a:spcPct val="15000"/>
            </a:spcAft>
            <a:buChar char="••"/>
          </a:pPr>
          <a:r>
            <a:rPr lang="en-US" sz="2200" kern="1200" dirty="0">
              <a:latin typeface="Arial" panose="020B0604020202020204" pitchFamily="34" charset="0"/>
              <a:cs typeface="Arial" panose="020B0604020202020204" pitchFamily="34" charset="0"/>
            </a:rPr>
            <a:t>STEM-focused activities foster creativity by encouraging students to use their imaginations and resources to interpret the situation.</a:t>
          </a:r>
        </a:p>
        <a:p>
          <a:pPr marL="228600" lvl="1" indent="-228600" algn="just" defTabSz="977900">
            <a:lnSpc>
              <a:spcPct val="90000"/>
            </a:lnSpc>
            <a:spcBef>
              <a:spcPct val="0"/>
            </a:spcBef>
            <a:spcAft>
              <a:spcPct val="15000"/>
            </a:spcAft>
            <a:buChar char="••"/>
          </a:pPr>
          <a:endParaRPr lang="en-US" sz="2200" kern="1200" dirty="0">
            <a:latin typeface="Arial" panose="020B0604020202020204" pitchFamily="34" charset="0"/>
            <a:cs typeface="Arial" panose="020B0604020202020204" pitchFamily="34" charset="0"/>
          </a:endParaRPr>
        </a:p>
        <a:p>
          <a:pPr marL="228600" lvl="1" indent="-228600" algn="just" defTabSz="977900">
            <a:lnSpc>
              <a:spcPct val="90000"/>
            </a:lnSpc>
            <a:spcBef>
              <a:spcPct val="0"/>
            </a:spcBef>
            <a:spcAft>
              <a:spcPct val="15000"/>
            </a:spcAft>
            <a:buChar char="••"/>
          </a:pPr>
          <a:r>
            <a:rPr lang="en-US" sz="2200" kern="1200" dirty="0">
              <a:latin typeface="Arial" panose="020B0604020202020204" pitchFamily="34" charset="0"/>
              <a:cs typeface="Arial" panose="020B0604020202020204" pitchFamily="34" charset="0"/>
            </a:rPr>
            <a:t>A study of 29 physics teachers in Indonesia showed that students' creativity was enhanced by incorporating STEM knowledge into their activities.</a:t>
          </a:r>
        </a:p>
      </dsp:txBody>
      <dsp:txXfrm>
        <a:off x="0" y="686310"/>
        <a:ext cx="9603407" cy="4443486"/>
      </dsp:txXfrm>
    </dsp:sp>
    <dsp:sp modelId="{8039F4FD-562F-4FFA-A0C4-B82193565EA0}">
      <dsp:nvSpPr>
        <dsp:cNvPr id="0" name=""/>
        <dsp:cNvSpPr/>
      </dsp:nvSpPr>
      <dsp:spPr>
        <a:xfrm>
          <a:off x="65349" y="393655"/>
          <a:ext cx="5422017" cy="745306"/>
        </a:xfrm>
        <a:prstGeom prst="roundRect">
          <a:avLst/>
        </a:prstGeom>
        <a:solidFill>
          <a:srgbClr val="ECDFF5"/>
        </a:solidFill>
        <a:ln w="15875" cap="rnd"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254090" tIns="0" rIns="254090" bIns="0" numCol="1" spcCol="1270" anchor="ctr" anchorCtr="0">
          <a:noAutofit/>
        </a:bodyPr>
        <a:lstStyle/>
        <a:p>
          <a:pPr lvl="0" algn="l" defTabSz="977900">
            <a:lnSpc>
              <a:spcPct val="90000"/>
            </a:lnSpc>
            <a:spcBef>
              <a:spcPct val="0"/>
            </a:spcBef>
            <a:spcAft>
              <a:spcPct val="35000"/>
            </a:spcAft>
          </a:pPr>
          <a:r>
            <a:rPr lang="en-US" sz="2200" kern="1200" dirty="0">
              <a:solidFill>
                <a:schemeClr val="tx1"/>
              </a:solidFill>
              <a:latin typeface="Arial" panose="020B0604020202020204" pitchFamily="34" charset="0"/>
              <a:cs typeface="Arial" panose="020B0604020202020204" pitchFamily="34" charset="0"/>
            </a:rPr>
            <a:t>Inspires Creativity and Ingenuity</a:t>
          </a:r>
        </a:p>
      </dsp:txBody>
      <dsp:txXfrm>
        <a:off x="101732" y="430038"/>
        <a:ext cx="5349251" cy="67254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37DEBF-CE77-4527-A7F4-28EE53D5969C}">
      <dsp:nvSpPr>
        <dsp:cNvPr id="0" name=""/>
        <dsp:cNvSpPr/>
      </dsp:nvSpPr>
      <dsp:spPr>
        <a:xfrm>
          <a:off x="0" y="566833"/>
          <a:ext cx="8478345" cy="4436938"/>
        </a:xfrm>
        <a:prstGeom prst="rect">
          <a:avLst/>
        </a:prstGeom>
        <a:solidFill>
          <a:srgbClr val="FDE1BB">
            <a:alpha val="90000"/>
          </a:srgbClr>
        </a:solidFill>
        <a:ln w="15875" cap="rnd" cmpd="sng" algn="ctr">
          <a:no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dsp:style>
      <dsp:txBody>
        <a:bodyPr spcFirstLastPara="0" vert="horz" wrap="square" lIns="694721" tIns="312420" rIns="694721" bIns="106680" numCol="1" spcCol="1270" anchor="t" anchorCtr="0">
          <a:noAutofit/>
        </a:bodyPr>
        <a:lstStyle/>
        <a:p>
          <a:pPr marL="228600" lvl="1" indent="-228600" algn="just" defTabSz="1066800" rtl="0">
            <a:lnSpc>
              <a:spcPct val="90000"/>
            </a:lnSpc>
            <a:spcBef>
              <a:spcPct val="0"/>
            </a:spcBef>
            <a:spcAft>
              <a:spcPct val="15000"/>
            </a:spcAft>
            <a:buChar char="••"/>
          </a:pPr>
          <a:endParaRPr lang="en-US" sz="2400" kern="1200" dirty="0">
            <a:solidFill>
              <a:prstClr val="black">
                <a:hueOff val="0"/>
                <a:satOff val="0"/>
                <a:lumOff val="0"/>
                <a:alphaOff val="0"/>
              </a:prstClr>
            </a:solidFill>
            <a:latin typeface="Arial" panose="020B0604020202020204" pitchFamily="34" charset="0"/>
            <a:ea typeface="+mn-ea"/>
            <a:cs typeface="Arial" panose="020B0604020202020204" pitchFamily="34" charset="0"/>
          </a:endParaRPr>
        </a:p>
        <a:p>
          <a:pPr marL="228600" lvl="1" indent="-228600" algn="just" defTabSz="1066800">
            <a:lnSpc>
              <a:spcPct val="90000"/>
            </a:lnSpc>
            <a:spcBef>
              <a:spcPct val="0"/>
            </a:spcBef>
            <a:spcAft>
              <a:spcPct val="15000"/>
            </a:spcAft>
            <a:buChar char="••"/>
          </a:pPr>
          <a:endParaRPr lang="en-US" sz="2400" kern="1200" dirty="0">
            <a:solidFill>
              <a:prstClr val="black">
                <a:hueOff val="0"/>
                <a:satOff val="0"/>
                <a:lumOff val="0"/>
                <a:alphaOff val="0"/>
              </a:prstClr>
            </a:solidFill>
            <a:latin typeface="Arial" panose="020B0604020202020204" pitchFamily="34" charset="0"/>
            <a:ea typeface="+mn-ea"/>
            <a:cs typeface="Arial" panose="020B0604020202020204" pitchFamily="34" charset="0"/>
          </a:endParaRPr>
        </a:p>
        <a:p>
          <a:pPr marL="228600" lvl="1" indent="-228600" algn="just" defTabSz="1066800" rtl="0">
            <a:lnSpc>
              <a:spcPct val="90000"/>
            </a:lnSpc>
            <a:spcBef>
              <a:spcPct val="0"/>
            </a:spcBef>
            <a:spcAft>
              <a:spcPct val="15000"/>
            </a:spcAft>
            <a:buChar char="••"/>
          </a:pPr>
          <a:endParaRPr lang="en-US" sz="2400" kern="1200" dirty="0">
            <a:solidFill>
              <a:prstClr val="black">
                <a:hueOff val="0"/>
                <a:satOff val="0"/>
                <a:lumOff val="0"/>
                <a:alphaOff val="0"/>
              </a:prstClr>
            </a:solidFill>
            <a:latin typeface="Arial" panose="020B0604020202020204" pitchFamily="34" charset="0"/>
            <a:ea typeface="+mn-ea"/>
            <a:cs typeface="Arial" panose="020B0604020202020204" pitchFamily="34" charset="0"/>
          </a:endParaRPr>
        </a:p>
        <a:p>
          <a:pPr marL="228600" lvl="1" indent="-228600" algn="just" defTabSz="1066800" rtl="0">
            <a:lnSpc>
              <a:spcPct val="90000"/>
            </a:lnSpc>
            <a:spcBef>
              <a:spcPct val="0"/>
            </a:spcBef>
            <a:spcAft>
              <a:spcPct val="15000"/>
            </a:spcAft>
            <a:buChar char="••"/>
          </a:pPr>
          <a:endParaRPr lang="en-US" sz="2400" kern="1200" dirty="0">
            <a:solidFill>
              <a:prstClr val="black">
                <a:hueOff val="0"/>
                <a:satOff val="0"/>
                <a:lumOff val="0"/>
                <a:alphaOff val="0"/>
              </a:prstClr>
            </a:solidFill>
            <a:latin typeface="Arial" panose="020B0604020202020204" pitchFamily="34" charset="0"/>
            <a:ea typeface="+mn-ea"/>
            <a:cs typeface="Arial" panose="020B0604020202020204" pitchFamily="34" charset="0"/>
          </a:endParaRPr>
        </a:p>
        <a:p>
          <a:pPr marL="228600" lvl="1" indent="-228600" algn="just" defTabSz="1066800" rtl="0">
            <a:lnSpc>
              <a:spcPct val="90000"/>
            </a:lnSpc>
            <a:spcBef>
              <a:spcPct val="0"/>
            </a:spcBef>
            <a:spcAft>
              <a:spcPct val="15000"/>
            </a:spcAft>
            <a:buChar char="••"/>
          </a:pPr>
          <a:r>
            <a:rPr lang="en-US" sz="2400" kern="1200" dirty="0">
              <a:solidFill>
                <a:prstClr val="black">
                  <a:hueOff val="0"/>
                  <a:satOff val="0"/>
                  <a:lumOff val="0"/>
                  <a:alphaOff val="0"/>
                </a:prstClr>
              </a:solidFill>
              <a:latin typeface="Arial" panose="020B0604020202020204" pitchFamily="34" charset="0"/>
              <a:ea typeface="+mn-ea"/>
              <a:cs typeface="Arial" panose="020B0604020202020204" pitchFamily="34" charset="0"/>
            </a:rPr>
            <a:t>Team projects, especially in STEM subjects, allow students to collaborate on complicated problems and form valuable interpersonal skills. </a:t>
          </a:r>
        </a:p>
        <a:p>
          <a:pPr marL="228600" lvl="1" indent="-228600" algn="just" defTabSz="1066800">
            <a:lnSpc>
              <a:spcPct val="90000"/>
            </a:lnSpc>
            <a:spcBef>
              <a:spcPct val="0"/>
            </a:spcBef>
            <a:spcAft>
              <a:spcPct val="15000"/>
            </a:spcAft>
            <a:buChar char="••"/>
          </a:pPr>
          <a:endParaRPr lang="en-US" sz="2400" kern="1200" dirty="0">
            <a:solidFill>
              <a:prstClr val="black">
                <a:hueOff val="0"/>
                <a:satOff val="0"/>
                <a:lumOff val="0"/>
                <a:alphaOff val="0"/>
              </a:prstClr>
            </a:solidFill>
            <a:latin typeface="Arial" panose="020B0604020202020204" pitchFamily="34" charset="0"/>
            <a:ea typeface="+mn-ea"/>
            <a:cs typeface="Arial" panose="020B0604020202020204" pitchFamily="34" charset="0"/>
          </a:endParaRPr>
        </a:p>
        <a:p>
          <a:pPr marL="228600" lvl="1" indent="-228600" algn="just" defTabSz="1066800">
            <a:lnSpc>
              <a:spcPct val="90000"/>
            </a:lnSpc>
            <a:spcBef>
              <a:spcPct val="0"/>
            </a:spcBef>
            <a:spcAft>
              <a:spcPct val="15000"/>
            </a:spcAft>
            <a:buChar char="••"/>
          </a:pPr>
          <a:r>
            <a:rPr lang="en-US" sz="2400" kern="1200" dirty="0">
              <a:solidFill>
                <a:prstClr val="black">
                  <a:hueOff val="0"/>
                  <a:satOff val="0"/>
                  <a:lumOff val="0"/>
                  <a:alphaOff val="0"/>
                </a:prstClr>
              </a:solidFill>
              <a:latin typeface="Arial" panose="020B0604020202020204" pitchFamily="34" charset="0"/>
              <a:ea typeface="+mn-ea"/>
              <a:cs typeface="Arial" panose="020B0604020202020204" pitchFamily="34" charset="0"/>
            </a:rPr>
            <a:t>Team projects allow teachers to observe how their students communicate, compromise and lead discussions with their classmates.</a:t>
          </a:r>
        </a:p>
      </dsp:txBody>
      <dsp:txXfrm>
        <a:off x="0" y="566833"/>
        <a:ext cx="8478345" cy="4436938"/>
      </dsp:txXfrm>
    </dsp:sp>
    <dsp:sp modelId="{8039F4FD-562F-4FFA-A0C4-B82193565EA0}">
      <dsp:nvSpPr>
        <dsp:cNvPr id="0" name=""/>
        <dsp:cNvSpPr/>
      </dsp:nvSpPr>
      <dsp:spPr>
        <a:xfrm>
          <a:off x="27680" y="215327"/>
          <a:ext cx="6810398" cy="631312"/>
        </a:xfrm>
        <a:prstGeom prst="roundRect">
          <a:avLst/>
        </a:prstGeom>
        <a:solidFill>
          <a:schemeClr val="accent3">
            <a:lumMod val="60000"/>
            <a:lumOff val="40000"/>
          </a:schemeClr>
        </a:solidFill>
        <a:ln w="15875" cap="rnd"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224323" tIns="0" rIns="224323" bIns="0" numCol="1" spcCol="1270" anchor="ctr" anchorCtr="0">
          <a:noAutofit/>
        </a:bodyPr>
        <a:lstStyle/>
        <a:p>
          <a:pPr lvl="0" algn="l" defTabSz="977900">
            <a:lnSpc>
              <a:spcPct val="90000"/>
            </a:lnSpc>
            <a:spcBef>
              <a:spcPct val="0"/>
            </a:spcBef>
            <a:spcAft>
              <a:spcPct val="35000"/>
            </a:spcAft>
          </a:pPr>
          <a:r>
            <a:rPr lang="en-US" sz="2200" kern="1200">
              <a:solidFill>
                <a:schemeClr val="tx1"/>
              </a:solidFill>
              <a:latin typeface="Arial"/>
              <a:cs typeface="Arial"/>
            </a:rPr>
            <a:t>Fosters Collaboration and Communication</a:t>
          </a:r>
        </a:p>
      </dsp:txBody>
      <dsp:txXfrm>
        <a:off x="58498" y="246145"/>
        <a:ext cx="6748762" cy="56967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37DEBF-CE77-4527-A7F4-28EE53D5969C}">
      <dsp:nvSpPr>
        <dsp:cNvPr id="0" name=""/>
        <dsp:cNvSpPr/>
      </dsp:nvSpPr>
      <dsp:spPr>
        <a:xfrm>
          <a:off x="0" y="549844"/>
          <a:ext cx="8951310" cy="4527506"/>
        </a:xfrm>
        <a:prstGeom prst="rect">
          <a:avLst/>
        </a:prstGeom>
        <a:solidFill>
          <a:srgbClr val="FDE1BB">
            <a:alpha val="90000"/>
          </a:srgbClr>
        </a:solidFill>
        <a:ln w="15875" cap="rnd" cmpd="sng" algn="ctr">
          <a:no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dsp:style>
      <dsp:txBody>
        <a:bodyPr spcFirstLastPara="0" vert="horz" wrap="square" lIns="694721" tIns="312420" rIns="694721" bIns="106680" numCol="1" spcCol="1270" anchor="t" anchorCtr="0">
          <a:noAutofit/>
        </a:bodyPr>
        <a:lstStyle/>
        <a:p>
          <a:pPr marL="228600" lvl="1" indent="-228600" algn="just" defTabSz="1066800" rtl="0">
            <a:lnSpc>
              <a:spcPct val="90000"/>
            </a:lnSpc>
            <a:spcBef>
              <a:spcPct val="0"/>
            </a:spcBef>
            <a:spcAft>
              <a:spcPct val="15000"/>
            </a:spcAft>
            <a:buChar char="••"/>
          </a:pPr>
          <a:endParaRPr lang="en-US" sz="2400" kern="1200" dirty="0">
            <a:solidFill>
              <a:prstClr val="black">
                <a:hueOff val="0"/>
                <a:satOff val="0"/>
                <a:lumOff val="0"/>
                <a:alphaOff val="0"/>
              </a:prstClr>
            </a:solidFill>
            <a:latin typeface="Arial" panose="020B0604020202020204" pitchFamily="34" charset="0"/>
            <a:ea typeface="+mn-ea"/>
            <a:cs typeface="Arial" panose="020B0604020202020204" pitchFamily="34" charset="0"/>
          </a:endParaRPr>
        </a:p>
        <a:p>
          <a:pPr marL="228600" lvl="1" indent="-228600" algn="just" defTabSz="1066800" rtl="0">
            <a:lnSpc>
              <a:spcPct val="90000"/>
            </a:lnSpc>
            <a:spcBef>
              <a:spcPct val="0"/>
            </a:spcBef>
            <a:spcAft>
              <a:spcPct val="15000"/>
            </a:spcAft>
            <a:buChar char="••"/>
          </a:pPr>
          <a:endParaRPr lang="en-US" sz="2400" kern="1200" dirty="0">
            <a:solidFill>
              <a:prstClr val="black">
                <a:hueOff val="0"/>
                <a:satOff val="0"/>
                <a:lumOff val="0"/>
                <a:alphaOff val="0"/>
              </a:prstClr>
            </a:solidFill>
            <a:latin typeface="Arial" panose="020B0604020202020204" pitchFamily="34" charset="0"/>
            <a:ea typeface="+mn-ea"/>
            <a:cs typeface="Arial" panose="020B0604020202020204" pitchFamily="34" charset="0"/>
          </a:endParaRPr>
        </a:p>
        <a:p>
          <a:pPr marL="228600" lvl="1" indent="-228600" algn="just" defTabSz="1066800" rtl="0">
            <a:lnSpc>
              <a:spcPct val="90000"/>
            </a:lnSpc>
            <a:spcBef>
              <a:spcPct val="0"/>
            </a:spcBef>
            <a:spcAft>
              <a:spcPct val="15000"/>
            </a:spcAft>
            <a:buChar char="••"/>
          </a:pPr>
          <a:endParaRPr lang="en-US" sz="2400" kern="1200" dirty="0">
            <a:solidFill>
              <a:prstClr val="black">
                <a:hueOff val="0"/>
                <a:satOff val="0"/>
                <a:lumOff val="0"/>
                <a:alphaOff val="0"/>
              </a:prstClr>
            </a:solidFill>
            <a:latin typeface="Arial" panose="020B0604020202020204" pitchFamily="34" charset="0"/>
            <a:ea typeface="+mn-ea"/>
            <a:cs typeface="Arial" panose="020B0604020202020204" pitchFamily="34" charset="0"/>
          </a:endParaRPr>
        </a:p>
        <a:p>
          <a:pPr marL="228600" lvl="1" indent="-228600" algn="just" defTabSz="1066800" rtl="0">
            <a:lnSpc>
              <a:spcPct val="90000"/>
            </a:lnSpc>
            <a:spcBef>
              <a:spcPct val="0"/>
            </a:spcBef>
            <a:spcAft>
              <a:spcPct val="15000"/>
            </a:spcAft>
            <a:buChar char="••"/>
          </a:pPr>
          <a:r>
            <a:rPr lang="en-US" sz="2400" kern="1200" dirty="0">
              <a:solidFill>
                <a:prstClr val="black">
                  <a:hueOff val="0"/>
                  <a:satOff val="0"/>
                  <a:lumOff val="0"/>
                  <a:alphaOff val="0"/>
                </a:prstClr>
              </a:solidFill>
              <a:latin typeface="Arial" panose="020B0604020202020204" pitchFamily="34" charset="0"/>
              <a:ea typeface="+mn-ea"/>
              <a:cs typeface="Arial" panose="020B0604020202020204" pitchFamily="34" charset="0"/>
            </a:rPr>
            <a:t>Experimentation teaches students that they may not always succeed, but it also teaches them to learn from their failures. </a:t>
          </a:r>
        </a:p>
        <a:p>
          <a:pPr marL="228600" lvl="1" indent="-228600" algn="just" defTabSz="1066800" rtl="0">
            <a:lnSpc>
              <a:spcPct val="90000"/>
            </a:lnSpc>
            <a:spcBef>
              <a:spcPct val="0"/>
            </a:spcBef>
            <a:spcAft>
              <a:spcPct val="15000"/>
            </a:spcAft>
            <a:buChar char="••"/>
          </a:pPr>
          <a:endParaRPr lang="en-US" sz="2400" kern="1200" dirty="0">
            <a:solidFill>
              <a:prstClr val="black">
                <a:hueOff val="0"/>
                <a:satOff val="0"/>
                <a:lumOff val="0"/>
                <a:alphaOff val="0"/>
              </a:prstClr>
            </a:solidFill>
            <a:latin typeface="Arial" panose="020B0604020202020204" pitchFamily="34" charset="0"/>
            <a:ea typeface="+mn-ea"/>
            <a:cs typeface="Arial" panose="020B0604020202020204" pitchFamily="34" charset="0"/>
          </a:endParaRPr>
        </a:p>
        <a:p>
          <a:pPr marL="228600" lvl="1" indent="-228600" algn="just" defTabSz="1066800" rtl="0">
            <a:lnSpc>
              <a:spcPct val="90000"/>
            </a:lnSpc>
            <a:spcBef>
              <a:spcPct val="0"/>
            </a:spcBef>
            <a:spcAft>
              <a:spcPct val="15000"/>
            </a:spcAft>
            <a:buChar char="••"/>
          </a:pPr>
          <a:r>
            <a:rPr lang="en-US" sz="2400" kern="1200" dirty="0">
              <a:solidFill>
                <a:prstClr val="black">
                  <a:hueOff val="0"/>
                  <a:satOff val="0"/>
                  <a:lumOff val="0"/>
                  <a:alphaOff val="0"/>
                </a:prstClr>
              </a:solidFill>
              <a:latin typeface="Arial" panose="020B0604020202020204" pitchFamily="34" charset="0"/>
              <a:ea typeface="+mn-ea"/>
              <a:cs typeface="Arial" panose="020B0604020202020204" pitchFamily="34" charset="0"/>
            </a:rPr>
            <a:t>Discovering a solution after several failures, motivates students to keep trying and to build self esteem. </a:t>
          </a:r>
        </a:p>
      </dsp:txBody>
      <dsp:txXfrm>
        <a:off x="0" y="549844"/>
        <a:ext cx="8951310" cy="4527506"/>
      </dsp:txXfrm>
    </dsp:sp>
    <dsp:sp modelId="{8039F4FD-562F-4FFA-A0C4-B82193565EA0}">
      <dsp:nvSpPr>
        <dsp:cNvPr id="0" name=""/>
        <dsp:cNvSpPr/>
      </dsp:nvSpPr>
      <dsp:spPr>
        <a:xfrm>
          <a:off x="0" y="256871"/>
          <a:ext cx="7455106" cy="606468"/>
        </a:xfrm>
        <a:prstGeom prst="roundRect">
          <a:avLst/>
        </a:prstGeom>
        <a:solidFill>
          <a:srgbClr val="FE2EEF"/>
        </a:solidFill>
        <a:ln w="15875" cap="rnd"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236837" tIns="0" rIns="236837" bIns="0" numCol="1" spcCol="1270" anchor="ctr" anchorCtr="0">
          <a:noAutofit/>
        </a:bodyPr>
        <a:lstStyle/>
        <a:p>
          <a:pPr lvl="0" algn="l" defTabSz="977900" rtl="0">
            <a:lnSpc>
              <a:spcPct val="90000"/>
            </a:lnSpc>
            <a:spcBef>
              <a:spcPct val="0"/>
            </a:spcBef>
            <a:spcAft>
              <a:spcPct val="35000"/>
            </a:spcAft>
          </a:pPr>
          <a:r>
            <a:rPr lang="en-US" sz="2200" kern="1200" dirty="0">
              <a:solidFill>
                <a:schemeClr val="tx1"/>
              </a:solidFill>
              <a:latin typeface="Arial"/>
              <a:cs typeface="Arial"/>
            </a:rPr>
            <a:t>Builds Confidence and Teaches Acceptance of Failure</a:t>
          </a:r>
        </a:p>
      </dsp:txBody>
      <dsp:txXfrm>
        <a:off x="29605" y="286476"/>
        <a:ext cx="7395896" cy="54725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37DEBF-CE77-4527-A7F4-28EE53D5969C}">
      <dsp:nvSpPr>
        <dsp:cNvPr id="0" name=""/>
        <dsp:cNvSpPr/>
      </dsp:nvSpPr>
      <dsp:spPr>
        <a:xfrm>
          <a:off x="0" y="419601"/>
          <a:ext cx="8951310" cy="4975259"/>
        </a:xfrm>
        <a:prstGeom prst="rect">
          <a:avLst/>
        </a:prstGeom>
        <a:solidFill>
          <a:srgbClr val="FDE1BB">
            <a:alpha val="90000"/>
          </a:srgbClr>
        </a:solidFill>
        <a:ln w="15875" cap="rnd" cmpd="sng" algn="ctr">
          <a:no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dsp:style>
      <dsp:txBody>
        <a:bodyPr spcFirstLastPara="0" vert="horz" wrap="square" lIns="694721" tIns="312420" rIns="694721" bIns="106680" numCol="1" spcCol="1270" anchor="t" anchorCtr="0">
          <a:noAutofit/>
        </a:bodyPr>
        <a:lstStyle/>
        <a:p>
          <a:pPr marL="228600" lvl="1" indent="-228600" algn="just" defTabSz="1066800" rtl="0">
            <a:lnSpc>
              <a:spcPct val="90000"/>
            </a:lnSpc>
            <a:spcBef>
              <a:spcPct val="0"/>
            </a:spcBef>
            <a:spcAft>
              <a:spcPct val="15000"/>
            </a:spcAft>
            <a:buChar char="••"/>
          </a:pPr>
          <a:endParaRPr lang="en-US" sz="2400" kern="1200" dirty="0">
            <a:solidFill>
              <a:prstClr val="black">
                <a:hueOff val="0"/>
                <a:satOff val="0"/>
                <a:lumOff val="0"/>
                <a:alphaOff val="0"/>
              </a:prstClr>
            </a:solidFill>
            <a:latin typeface="Arial" panose="020B0604020202020204" pitchFamily="34" charset="0"/>
            <a:ea typeface="+mn-ea"/>
            <a:cs typeface="Arial" panose="020B0604020202020204" pitchFamily="34" charset="0"/>
          </a:endParaRPr>
        </a:p>
        <a:p>
          <a:pPr marL="228600" lvl="1" indent="-228600" algn="just" defTabSz="1066800" rtl="0">
            <a:lnSpc>
              <a:spcPct val="90000"/>
            </a:lnSpc>
            <a:spcBef>
              <a:spcPct val="0"/>
            </a:spcBef>
            <a:spcAft>
              <a:spcPct val="15000"/>
            </a:spcAft>
            <a:buChar char="••"/>
          </a:pPr>
          <a:endParaRPr lang="en-US" sz="2400" kern="1200" dirty="0">
            <a:solidFill>
              <a:prstClr val="black">
                <a:hueOff val="0"/>
                <a:satOff val="0"/>
                <a:lumOff val="0"/>
                <a:alphaOff val="0"/>
              </a:prstClr>
            </a:solidFill>
            <a:latin typeface="Arial" panose="020B0604020202020204" pitchFamily="34" charset="0"/>
            <a:ea typeface="+mn-ea"/>
            <a:cs typeface="Arial" panose="020B0604020202020204" pitchFamily="34" charset="0"/>
          </a:endParaRPr>
        </a:p>
        <a:p>
          <a:pPr marL="228600" lvl="1" indent="-228600" algn="just" defTabSz="1066800" rtl="0">
            <a:lnSpc>
              <a:spcPct val="90000"/>
            </a:lnSpc>
            <a:spcBef>
              <a:spcPct val="0"/>
            </a:spcBef>
            <a:spcAft>
              <a:spcPct val="15000"/>
            </a:spcAft>
            <a:buChar char="••"/>
          </a:pPr>
          <a:endParaRPr lang="en-US" sz="2400" kern="1200" dirty="0">
            <a:solidFill>
              <a:prstClr val="black">
                <a:hueOff val="0"/>
                <a:satOff val="0"/>
                <a:lumOff val="0"/>
                <a:alphaOff val="0"/>
              </a:prstClr>
            </a:solidFill>
            <a:latin typeface="Arial" panose="020B0604020202020204" pitchFamily="34" charset="0"/>
            <a:ea typeface="+mn-ea"/>
            <a:cs typeface="Arial" panose="020B0604020202020204" pitchFamily="34" charset="0"/>
          </a:endParaRPr>
        </a:p>
        <a:p>
          <a:pPr marL="228600" lvl="1" indent="-228600" algn="just" defTabSz="1066800" rtl="0">
            <a:lnSpc>
              <a:spcPct val="90000"/>
            </a:lnSpc>
            <a:spcBef>
              <a:spcPct val="0"/>
            </a:spcBef>
            <a:spcAft>
              <a:spcPct val="15000"/>
            </a:spcAft>
            <a:buChar char="••"/>
          </a:pPr>
          <a:endParaRPr lang="en-US" sz="2400" kern="1200" dirty="0">
            <a:solidFill>
              <a:prstClr val="black">
                <a:hueOff val="0"/>
                <a:satOff val="0"/>
                <a:lumOff val="0"/>
                <a:alphaOff val="0"/>
              </a:prstClr>
            </a:solidFill>
            <a:latin typeface="Arial" panose="020B0604020202020204" pitchFamily="34" charset="0"/>
            <a:ea typeface="+mn-ea"/>
            <a:cs typeface="Arial" panose="020B0604020202020204" pitchFamily="34" charset="0"/>
          </a:endParaRPr>
        </a:p>
        <a:p>
          <a:pPr marL="228600" lvl="1" indent="-228600" algn="just" defTabSz="1066800" rtl="0">
            <a:lnSpc>
              <a:spcPct val="90000"/>
            </a:lnSpc>
            <a:spcBef>
              <a:spcPct val="0"/>
            </a:spcBef>
            <a:spcAft>
              <a:spcPct val="15000"/>
            </a:spcAft>
            <a:buChar char="••"/>
          </a:pPr>
          <a:endParaRPr lang="en-US" sz="2400" kern="1200" dirty="0">
            <a:solidFill>
              <a:prstClr val="black">
                <a:hueOff val="0"/>
                <a:satOff val="0"/>
                <a:lumOff val="0"/>
                <a:alphaOff val="0"/>
              </a:prstClr>
            </a:solidFill>
            <a:latin typeface="Arial" panose="020B0604020202020204" pitchFamily="34" charset="0"/>
            <a:ea typeface="+mn-ea"/>
            <a:cs typeface="Arial" panose="020B0604020202020204" pitchFamily="34" charset="0"/>
          </a:endParaRPr>
        </a:p>
        <a:p>
          <a:pPr marL="228600" lvl="1" indent="-228600" algn="just" defTabSz="1066800" rtl="0">
            <a:lnSpc>
              <a:spcPct val="90000"/>
            </a:lnSpc>
            <a:spcBef>
              <a:spcPct val="0"/>
            </a:spcBef>
            <a:spcAft>
              <a:spcPct val="15000"/>
            </a:spcAft>
            <a:buChar char="••"/>
          </a:pPr>
          <a:r>
            <a:rPr lang="en-US" sz="2400" kern="1200" dirty="0">
              <a:solidFill>
                <a:prstClr val="black">
                  <a:hueOff val="0"/>
                  <a:satOff val="0"/>
                  <a:lumOff val="0"/>
                  <a:alphaOff val="0"/>
                </a:prstClr>
              </a:solidFill>
              <a:latin typeface="Arial" panose="020B0604020202020204" pitchFamily="34" charset="0"/>
              <a:ea typeface="+mn-ea"/>
              <a:cs typeface="Arial" panose="020B0604020202020204" pitchFamily="34" charset="0"/>
            </a:rPr>
            <a:t>According to the Bureau of Labor Statistics (BLS) STEM career opportunities are set to grow by 10.8% until 2031, with non-STEM occupations only seeing a growth of 4.9% in that time. </a:t>
          </a:r>
        </a:p>
        <a:p>
          <a:pPr marL="228600" lvl="1" indent="-228600" algn="just" defTabSz="1066800" rtl="0">
            <a:lnSpc>
              <a:spcPct val="90000"/>
            </a:lnSpc>
            <a:spcBef>
              <a:spcPct val="0"/>
            </a:spcBef>
            <a:spcAft>
              <a:spcPct val="15000"/>
            </a:spcAft>
            <a:buChar char="••"/>
          </a:pPr>
          <a:endParaRPr lang="en-US" sz="2400" kern="1200">
            <a:solidFill>
              <a:prstClr val="black">
                <a:hueOff val="0"/>
                <a:satOff val="0"/>
                <a:lumOff val="0"/>
                <a:alphaOff val="0"/>
              </a:prstClr>
            </a:solidFill>
            <a:latin typeface="Arial" panose="020B0604020202020204" pitchFamily="34" charset="0"/>
            <a:ea typeface="+mn-ea"/>
            <a:cs typeface="Arial" panose="020B0604020202020204" pitchFamily="34" charset="0"/>
          </a:endParaRPr>
        </a:p>
        <a:p>
          <a:pPr marL="228600" lvl="1" indent="-228600" algn="just" defTabSz="1066800" rtl="0">
            <a:lnSpc>
              <a:spcPct val="90000"/>
            </a:lnSpc>
            <a:spcBef>
              <a:spcPct val="0"/>
            </a:spcBef>
            <a:spcAft>
              <a:spcPct val="15000"/>
            </a:spcAft>
            <a:buChar char="••"/>
          </a:pPr>
          <a:r>
            <a:rPr lang="en-US" sz="2400" kern="1200">
              <a:solidFill>
                <a:prstClr val="black">
                  <a:hueOff val="0"/>
                  <a:satOff val="0"/>
                  <a:lumOff val="0"/>
                  <a:alphaOff val="0"/>
                </a:prstClr>
              </a:solidFill>
              <a:latin typeface="Arial" panose="020B0604020202020204" pitchFamily="34" charset="0"/>
              <a:ea typeface="+mn-ea"/>
              <a:cs typeface="Arial" panose="020B0604020202020204" pitchFamily="34" charset="0"/>
            </a:rPr>
            <a:t>No matter what STEM field your students are preparing to pursue, they’ll be sure to find a role and a pretty high salary to match.</a:t>
          </a:r>
        </a:p>
      </dsp:txBody>
      <dsp:txXfrm>
        <a:off x="0" y="419601"/>
        <a:ext cx="8951310" cy="4975259"/>
      </dsp:txXfrm>
    </dsp:sp>
    <dsp:sp modelId="{8039F4FD-562F-4FFA-A0C4-B82193565EA0}">
      <dsp:nvSpPr>
        <dsp:cNvPr id="0" name=""/>
        <dsp:cNvSpPr/>
      </dsp:nvSpPr>
      <dsp:spPr>
        <a:xfrm>
          <a:off x="19016" y="189288"/>
          <a:ext cx="7498799" cy="628985"/>
        </a:xfrm>
        <a:prstGeom prst="roundRect">
          <a:avLst/>
        </a:prstGeom>
        <a:solidFill>
          <a:srgbClr val="FFFF00"/>
        </a:solidFill>
        <a:ln w="15875" cap="rnd"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236837" tIns="0" rIns="236837" bIns="0" numCol="1" spcCol="1270" anchor="ctr" anchorCtr="0">
          <a:noAutofit/>
        </a:bodyPr>
        <a:lstStyle/>
        <a:p>
          <a:pPr lvl="0" algn="l" defTabSz="977900">
            <a:lnSpc>
              <a:spcPct val="90000"/>
            </a:lnSpc>
            <a:spcBef>
              <a:spcPct val="0"/>
            </a:spcBef>
            <a:spcAft>
              <a:spcPct val="35000"/>
            </a:spcAft>
          </a:pPr>
          <a:r>
            <a:rPr lang="en-US" sz="2200" kern="1200" dirty="0">
              <a:solidFill>
                <a:schemeClr val="tx1"/>
              </a:solidFill>
              <a:latin typeface="Arial" panose="020B0604020202020204" pitchFamily="34" charset="0"/>
              <a:cs typeface="Arial" panose="020B0604020202020204" pitchFamily="34" charset="0"/>
            </a:rPr>
            <a:t>Prepares Students for High-Demand Careers</a:t>
          </a:r>
        </a:p>
      </dsp:txBody>
      <dsp:txXfrm>
        <a:off x="49721" y="219993"/>
        <a:ext cx="7437389" cy="56757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1F5B87-FA90-4D20-82DF-08D3809E02A3}">
      <dsp:nvSpPr>
        <dsp:cNvPr id="0" name=""/>
        <dsp:cNvSpPr/>
      </dsp:nvSpPr>
      <dsp:spPr>
        <a:xfrm>
          <a:off x="3969" y="213832"/>
          <a:ext cx="4508599" cy="784037"/>
        </a:xfrm>
        <a:prstGeom prst="rect">
          <a:avLst/>
        </a:prstGeom>
        <a:solidFill>
          <a:srgbClr val="CFAFE7"/>
        </a:solidFill>
        <a:ln w="15875" cap="rnd" cmpd="sng" algn="ctr">
          <a:solidFill>
            <a:schemeClr val="tx2"/>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en-US" sz="2400" b="1" u="none" kern="1200">
              <a:solidFill>
                <a:schemeClr val="tx1"/>
              </a:solidFill>
              <a:latin typeface="Arial" panose="020B0604020202020204" pitchFamily="34" charset="0"/>
              <a:cs typeface="Arial" panose="020B0604020202020204" pitchFamily="34" charset="0"/>
            </a:rPr>
            <a:t>Gender Stereotypes</a:t>
          </a:r>
          <a:endParaRPr lang="en-US" sz="2400" u="none" kern="1200">
            <a:solidFill>
              <a:schemeClr val="tx1"/>
            </a:solidFill>
          </a:endParaRPr>
        </a:p>
      </dsp:txBody>
      <dsp:txXfrm>
        <a:off x="3969" y="213832"/>
        <a:ext cx="4508599" cy="784037"/>
      </dsp:txXfrm>
    </dsp:sp>
    <dsp:sp modelId="{E79D7553-8680-4127-BB23-FF057D8685CA}">
      <dsp:nvSpPr>
        <dsp:cNvPr id="0" name=""/>
        <dsp:cNvSpPr/>
      </dsp:nvSpPr>
      <dsp:spPr>
        <a:xfrm>
          <a:off x="3969" y="922966"/>
          <a:ext cx="4508599" cy="3346154"/>
        </a:xfrm>
        <a:prstGeom prst="rect">
          <a:avLst/>
        </a:prstGeom>
        <a:solidFill>
          <a:srgbClr val="ECDFF5">
            <a:alpha val="89804"/>
          </a:srgbClr>
        </a:solidFill>
        <a:ln w="15875" cap="rnd" cmpd="sng" algn="ctr">
          <a:solidFill>
            <a:schemeClr val="tx2">
              <a:alpha val="9000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Font typeface="Arial" panose="020B0604020202020204" pitchFamily="34" charset="0"/>
            <a:buChar char="••"/>
          </a:pPr>
          <a:r>
            <a:rPr lang="en-US" sz="2800" kern="1200" dirty="0">
              <a:latin typeface="Arial" panose="020B0604020202020204" pitchFamily="34" charset="0"/>
              <a:cs typeface="Arial" panose="020B0604020202020204" pitchFamily="34" charset="0"/>
            </a:rPr>
            <a:t>STEM fields are frequently perceived as more aligned with masculinity, leading </a:t>
          </a:r>
          <a:r>
            <a:rPr lang="en-US" sz="2800" b="0" i="0" u="sng" kern="1200" dirty="0">
              <a:latin typeface="Arial" panose="020B0604020202020204" pitchFamily="34" charset="0"/>
              <a:cs typeface="Arial" panose="020B0604020202020204" pitchFamily="34" charset="0"/>
            </a:rPr>
            <a:t>parents and educators to underestimate girls' capabilities </a:t>
          </a:r>
          <a:r>
            <a:rPr lang="en-US" sz="2800" kern="1200" dirty="0">
              <a:latin typeface="Arial" panose="020B0604020202020204" pitchFamily="34" charset="0"/>
              <a:cs typeface="Arial" panose="020B0604020202020204" pitchFamily="34" charset="0"/>
            </a:rPr>
            <a:t>from a very early age.</a:t>
          </a:r>
          <a:endParaRPr lang="en-US" sz="2800" kern="1200" dirty="0"/>
        </a:p>
      </dsp:txBody>
      <dsp:txXfrm>
        <a:off x="3969" y="922966"/>
        <a:ext cx="4508599" cy="3346154"/>
      </dsp:txXfrm>
    </dsp:sp>
    <dsp:sp modelId="{BDB8999E-E45E-4900-A1F2-0FCFABD567A4}">
      <dsp:nvSpPr>
        <dsp:cNvPr id="0" name=""/>
        <dsp:cNvSpPr/>
      </dsp:nvSpPr>
      <dsp:spPr>
        <a:xfrm>
          <a:off x="5143772" y="207133"/>
          <a:ext cx="5215457" cy="796173"/>
        </a:xfrm>
        <a:prstGeom prst="rect">
          <a:avLst/>
        </a:prstGeom>
        <a:solidFill>
          <a:srgbClr val="FFC000"/>
        </a:solidFill>
        <a:ln w="15875" cap="rnd" cmpd="sng" algn="ctr">
          <a:solidFill>
            <a:schemeClr val="tx2"/>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en-US" sz="2400" b="1" u="none" kern="1200" dirty="0">
              <a:solidFill>
                <a:schemeClr val="tx1"/>
              </a:solidFill>
              <a:latin typeface="Arial" panose="020B0604020202020204" pitchFamily="34" charset="0"/>
              <a:cs typeface="Arial" panose="020B0604020202020204" pitchFamily="34" charset="0"/>
            </a:rPr>
            <a:t>Limited Role Models</a:t>
          </a:r>
          <a:endParaRPr lang="en-US" sz="2400" u="none" kern="1200" dirty="0">
            <a:solidFill>
              <a:schemeClr val="tx1"/>
            </a:solidFill>
          </a:endParaRPr>
        </a:p>
      </dsp:txBody>
      <dsp:txXfrm>
        <a:off x="5143772" y="207133"/>
        <a:ext cx="5215457" cy="796173"/>
      </dsp:txXfrm>
    </dsp:sp>
    <dsp:sp modelId="{7DAFAD46-8075-477C-B998-32705C497AAA}">
      <dsp:nvSpPr>
        <dsp:cNvPr id="0" name=""/>
        <dsp:cNvSpPr/>
      </dsp:nvSpPr>
      <dsp:spPr>
        <a:xfrm>
          <a:off x="5146342" y="929665"/>
          <a:ext cx="5210317" cy="3346154"/>
        </a:xfrm>
        <a:prstGeom prst="rect">
          <a:avLst/>
        </a:prstGeom>
        <a:solidFill>
          <a:srgbClr val="FDE1BB">
            <a:alpha val="89804"/>
          </a:srgbClr>
        </a:solidFill>
        <a:ln w="15875" cap="rnd" cmpd="sng" algn="ctr">
          <a:solidFill>
            <a:schemeClr val="tx2">
              <a:alpha val="9000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en-US" sz="2800" kern="1200" dirty="0">
              <a:latin typeface="Arial" panose="020B0604020202020204" pitchFamily="34" charset="0"/>
              <a:cs typeface="Arial" panose="020B0604020202020204" pitchFamily="34" charset="0"/>
            </a:rPr>
            <a:t>There is a scarcity of prominent female figures in STEM fields within literature, media, and popular culture, depriving girls of </a:t>
          </a:r>
          <a:r>
            <a:rPr lang="en-US" sz="2800" i="0" u="sng" kern="1200" dirty="0">
              <a:latin typeface="Arial" panose="020B0604020202020204" pitchFamily="34" charset="0"/>
              <a:cs typeface="Arial" panose="020B0604020202020204" pitchFamily="34" charset="0"/>
            </a:rPr>
            <a:t>inspirational figures </a:t>
          </a:r>
          <a:r>
            <a:rPr lang="en-US" sz="2800" kern="1200" dirty="0">
              <a:latin typeface="Arial" panose="020B0604020202020204" pitchFamily="34" charset="0"/>
              <a:cs typeface="Arial" panose="020B0604020202020204" pitchFamily="34" charset="0"/>
            </a:rPr>
            <a:t>to admire and emulate.</a:t>
          </a:r>
          <a:endParaRPr lang="en-US" sz="2800" kern="1200" dirty="0"/>
        </a:p>
      </dsp:txBody>
      <dsp:txXfrm>
        <a:off x="5146342" y="929665"/>
        <a:ext cx="5210317" cy="334615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4631F7-C735-4DA5-8281-B1639E2F7C4D}">
      <dsp:nvSpPr>
        <dsp:cNvPr id="0" name=""/>
        <dsp:cNvSpPr/>
      </dsp:nvSpPr>
      <dsp:spPr>
        <a:xfrm>
          <a:off x="50" y="235242"/>
          <a:ext cx="4842569" cy="633600"/>
        </a:xfrm>
        <a:prstGeom prst="rect">
          <a:avLst/>
        </a:prstGeom>
        <a:solidFill>
          <a:schemeClr val="accent5"/>
        </a:solidFill>
        <a:ln w="15875" cap="rnd" cmpd="sng" algn="ctr">
          <a:solidFill>
            <a:schemeClr val="tx2"/>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en-US" sz="2400" b="1" u="none" kern="1200">
              <a:solidFill>
                <a:schemeClr val="tx1"/>
              </a:solidFill>
              <a:latin typeface="Arial" panose="020B0604020202020204" pitchFamily="34" charset="0"/>
              <a:cs typeface="Arial" panose="020B0604020202020204" pitchFamily="34" charset="0"/>
            </a:rPr>
            <a:t>Male-Dominated Cultures</a:t>
          </a:r>
          <a:endParaRPr lang="en-US" sz="2400" u="none" kern="1200">
            <a:solidFill>
              <a:schemeClr val="tx1"/>
            </a:solidFill>
          </a:endParaRPr>
        </a:p>
      </dsp:txBody>
      <dsp:txXfrm>
        <a:off x="50" y="235242"/>
        <a:ext cx="4842569" cy="633600"/>
      </dsp:txXfrm>
    </dsp:sp>
    <dsp:sp modelId="{76DDE35F-DE7A-4546-ADEB-EAD8530F40AE}">
      <dsp:nvSpPr>
        <dsp:cNvPr id="0" name=""/>
        <dsp:cNvSpPr/>
      </dsp:nvSpPr>
      <dsp:spPr>
        <a:xfrm>
          <a:off x="50" y="868842"/>
          <a:ext cx="4842569" cy="3683790"/>
        </a:xfrm>
        <a:prstGeom prst="rect">
          <a:avLst/>
        </a:prstGeom>
        <a:solidFill>
          <a:schemeClr val="accent5">
            <a:lumMod val="40000"/>
            <a:lumOff val="60000"/>
            <a:alpha val="90000"/>
          </a:schemeClr>
        </a:solidFill>
        <a:ln w="15875" cap="rnd" cmpd="sng" algn="ctr">
          <a:solidFill>
            <a:schemeClr val="tx2">
              <a:alpha val="9000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en-US" sz="2200" kern="1200" dirty="0">
              <a:latin typeface="Arial" panose="020B0604020202020204" pitchFamily="34" charset="0"/>
              <a:cs typeface="Arial" panose="020B0604020202020204" pitchFamily="34" charset="0"/>
            </a:rPr>
            <a:t>Given the lower presence of women in educational and professional STEM settings, there is a tendency to perpetuate cultures that are less supportive to women.</a:t>
          </a:r>
          <a:endParaRPr lang="en-US" sz="2200" kern="1200" dirty="0"/>
        </a:p>
        <a:p>
          <a:pPr marL="228600" lvl="1" indent="-228600" algn="l" defTabSz="977900">
            <a:lnSpc>
              <a:spcPct val="90000"/>
            </a:lnSpc>
            <a:spcBef>
              <a:spcPct val="0"/>
            </a:spcBef>
            <a:spcAft>
              <a:spcPct val="15000"/>
            </a:spcAft>
            <a:buChar char="••"/>
          </a:pPr>
          <a:endParaRPr lang="en-US" sz="2200" kern="1200"/>
        </a:p>
        <a:p>
          <a:pPr marL="228600" lvl="1" indent="-228600" algn="l" defTabSz="977900">
            <a:lnSpc>
              <a:spcPct val="90000"/>
            </a:lnSpc>
            <a:spcBef>
              <a:spcPct val="0"/>
            </a:spcBef>
            <a:spcAft>
              <a:spcPct val="15000"/>
            </a:spcAft>
            <a:buChar char="••"/>
          </a:pPr>
          <a:r>
            <a:rPr lang="en-US" sz="2200" kern="1200">
              <a:latin typeface="Arial" panose="020B0604020202020204" pitchFamily="34" charset="0"/>
              <a:cs typeface="Arial" panose="020B0604020202020204" pitchFamily="34" charset="0"/>
            </a:rPr>
            <a:t>It is often observed that women face a more demanding burden to prove their worth in comparison to their male counterparts</a:t>
          </a:r>
          <a:r>
            <a:rPr lang="el-GR" sz="2200" kern="1200">
              <a:latin typeface="Arial" panose="020B0604020202020204" pitchFamily="34" charset="0"/>
              <a:cs typeface="Arial" panose="020B0604020202020204" pitchFamily="34" charset="0"/>
            </a:rPr>
            <a:t>.</a:t>
          </a:r>
          <a:r>
            <a:rPr lang="en-US" sz="2200" kern="1200">
              <a:latin typeface="Arial" panose="020B0604020202020204" pitchFamily="34" charset="0"/>
              <a:cs typeface="Arial" panose="020B0604020202020204" pitchFamily="34" charset="0"/>
            </a:rPr>
            <a:t> </a:t>
          </a:r>
          <a:endParaRPr lang="en-US" sz="2200" kern="1200"/>
        </a:p>
      </dsp:txBody>
      <dsp:txXfrm>
        <a:off x="50" y="868842"/>
        <a:ext cx="4842569" cy="3683790"/>
      </dsp:txXfrm>
    </dsp:sp>
    <dsp:sp modelId="{9D431E8C-9A24-4975-80F5-7AFAAFF4DC3C}">
      <dsp:nvSpPr>
        <dsp:cNvPr id="0" name=""/>
        <dsp:cNvSpPr/>
      </dsp:nvSpPr>
      <dsp:spPr>
        <a:xfrm>
          <a:off x="5520579" y="235242"/>
          <a:ext cx="4842569" cy="633600"/>
        </a:xfrm>
        <a:prstGeom prst="rect">
          <a:avLst/>
        </a:prstGeom>
        <a:solidFill>
          <a:srgbClr val="FE2EEF"/>
        </a:solidFill>
        <a:ln w="15875" cap="rnd" cmpd="sng" algn="ctr">
          <a:solidFill>
            <a:schemeClr val="tx2"/>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en-US" sz="2400" b="1" u="none" kern="1200" dirty="0">
              <a:solidFill>
                <a:schemeClr val="tx1"/>
              </a:solidFill>
              <a:latin typeface="Arial" panose="020B0604020202020204" pitchFamily="34" charset="0"/>
              <a:cs typeface="Arial" panose="020B0604020202020204" pitchFamily="34" charset="0"/>
            </a:rPr>
            <a:t>Lack of Exposure</a:t>
          </a:r>
          <a:endParaRPr lang="en-US" sz="2400" u="none" kern="1200" dirty="0">
            <a:solidFill>
              <a:schemeClr val="tx1"/>
            </a:solidFill>
          </a:endParaRPr>
        </a:p>
      </dsp:txBody>
      <dsp:txXfrm>
        <a:off x="5520579" y="235242"/>
        <a:ext cx="4842569" cy="633600"/>
      </dsp:txXfrm>
    </dsp:sp>
    <dsp:sp modelId="{F2A61080-BC11-460A-9A2C-316B96BE88EA}">
      <dsp:nvSpPr>
        <dsp:cNvPr id="0" name=""/>
        <dsp:cNvSpPr/>
      </dsp:nvSpPr>
      <dsp:spPr>
        <a:xfrm>
          <a:off x="5520579" y="868842"/>
          <a:ext cx="4842569" cy="3683790"/>
        </a:xfrm>
        <a:prstGeom prst="rect">
          <a:avLst/>
        </a:prstGeom>
        <a:solidFill>
          <a:srgbClr val="FDD3F4">
            <a:alpha val="89804"/>
          </a:srgbClr>
        </a:solidFill>
        <a:ln w="15875" cap="rnd" cmpd="sng" algn="ctr">
          <a:solidFill>
            <a:schemeClr val="tx2">
              <a:alpha val="9000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en-US" sz="2400" kern="1200" dirty="0">
              <a:latin typeface="Arial" panose="020B0604020202020204" pitchFamily="34" charset="0"/>
              <a:cs typeface="Arial" panose="020B0604020202020204" pitchFamily="34" charset="0"/>
            </a:rPr>
            <a:t>Some girls may not have sufficient exposure to STEM subjects and activities outside of the classroom. </a:t>
          </a:r>
          <a:endParaRPr lang="en-US" sz="2400" kern="1200" dirty="0"/>
        </a:p>
        <a:p>
          <a:pPr marL="228600" lvl="1" indent="-228600" algn="l" defTabSz="1066800">
            <a:lnSpc>
              <a:spcPct val="90000"/>
            </a:lnSpc>
            <a:spcBef>
              <a:spcPct val="0"/>
            </a:spcBef>
            <a:spcAft>
              <a:spcPct val="15000"/>
            </a:spcAft>
            <a:buChar char="••"/>
          </a:pPr>
          <a:endParaRPr lang="en-US" sz="2400" kern="1200"/>
        </a:p>
        <a:p>
          <a:pPr marL="228600" lvl="1" indent="-228600" algn="l" defTabSz="1066800">
            <a:lnSpc>
              <a:spcPct val="90000"/>
            </a:lnSpc>
            <a:spcBef>
              <a:spcPct val="0"/>
            </a:spcBef>
            <a:spcAft>
              <a:spcPct val="15000"/>
            </a:spcAft>
            <a:buChar char="••"/>
          </a:pPr>
          <a:r>
            <a:rPr lang="en-US" sz="2400" kern="1200">
              <a:latin typeface="Arial" panose="020B0604020202020204" pitchFamily="34" charset="0"/>
              <a:cs typeface="Arial" panose="020B0604020202020204" pitchFamily="34" charset="0"/>
            </a:rPr>
            <a:t>Access to extracurricular STEM programs and resources can be limited in certain communities.</a:t>
          </a:r>
          <a:endParaRPr lang="en-US" sz="2400" kern="1200"/>
        </a:p>
      </dsp:txBody>
      <dsp:txXfrm>
        <a:off x="5520579" y="868842"/>
        <a:ext cx="4842569" cy="368379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682174" cy="466533"/>
          </a:xfrm>
          <a:prstGeom prst="rect">
            <a:avLst/>
          </a:prstGeom>
        </p:spPr>
        <p:txBody>
          <a:bodyPr vert="horz" lIns="84783" tIns="42392" rIns="84783" bIns="42392" rtlCol="0"/>
          <a:lstStyle>
            <a:lvl1pPr algn="l">
              <a:defRPr sz="1100"/>
            </a:lvl1pPr>
          </a:lstStyle>
          <a:p>
            <a:endParaRPr lang="el-GR"/>
          </a:p>
        </p:txBody>
      </p:sp>
      <p:sp>
        <p:nvSpPr>
          <p:cNvPr id="3" name="Date Placeholder 2"/>
          <p:cNvSpPr>
            <a:spLocks noGrp="1"/>
          </p:cNvSpPr>
          <p:nvPr>
            <p:ph type="dt" sz="quarter" idx="1"/>
          </p:nvPr>
        </p:nvSpPr>
        <p:spPr>
          <a:xfrm>
            <a:off x="3504457" y="0"/>
            <a:ext cx="2682174" cy="466533"/>
          </a:xfrm>
          <a:prstGeom prst="rect">
            <a:avLst/>
          </a:prstGeom>
        </p:spPr>
        <p:txBody>
          <a:bodyPr vert="horz" lIns="84783" tIns="42392" rIns="84783" bIns="42392" rtlCol="0"/>
          <a:lstStyle>
            <a:lvl1pPr algn="r">
              <a:defRPr sz="1100"/>
            </a:lvl1pPr>
          </a:lstStyle>
          <a:p>
            <a:fld id="{58B9AB28-93D4-48E6-885E-2BCFE4CA408D}" type="datetimeFigureOut">
              <a:rPr lang="el-GR" smtClean="0"/>
              <a:t>31/1/2024</a:t>
            </a:fld>
            <a:endParaRPr lang="el-GR"/>
          </a:p>
        </p:txBody>
      </p:sp>
      <p:sp>
        <p:nvSpPr>
          <p:cNvPr id="4" name="Footer Placeholder 3"/>
          <p:cNvSpPr>
            <a:spLocks noGrp="1"/>
          </p:cNvSpPr>
          <p:nvPr>
            <p:ph type="ftr" sz="quarter" idx="2"/>
          </p:nvPr>
        </p:nvSpPr>
        <p:spPr>
          <a:xfrm>
            <a:off x="0" y="8853680"/>
            <a:ext cx="2682174" cy="466533"/>
          </a:xfrm>
          <a:prstGeom prst="rect">
            <a:avLst/>
          </a:prstGeom>
        </p:spPr>
        <p:txBody>
          <a:bodyPr vert="horz" lIns="84783" tIns="42392" rIns="84783" bIns="42392" rtlCol="0" anchor="b"/>
          <a:lstStyle>
            <a:lvl1pPr algn="l">
              <a:defRPr sz="1100"/>
            </a:lvl1pPr>
          </a:lstStyle>
          <a:p>
            <a:endParaRPr lang="el-GR"/>
          </a:p>
        </p:txBody>
      </p:sp>
      <p:sp>
        <p:nvSpPr>
          <p:cNvPr id="5" name="Slide Number Placeholder 4"/>
          <p:cNvSpPr>
            <a:spLocks noGrp="1"/>
          </p:cNvSpPr>
          <p:nvPr>
            <p:ph type="sldNum" sz="quarter" idx="3"/>
          </p:nvPr>
        </p:nvSpPr>
        <p:spPr>
          <a:xfrm>
            <a:off x="3504457" y="8853680"/>
            <a:ext cx="2682174" cy="466533"/>
          </a:xfrm>
          <a:prstGeom prst="rect">
            <a:avLst/>
          </a:prstGeom>
        </p:spPr>
        <p:txBody>
          <a:bodyPr vert="horz" lIns="84783" tIns="42392" rIns="84783" bIns="42392" rtlCol="0" anchor="b"/>
          <a:lstStyle>
            <a:lvl1pPr algn="r">
              <a:defRPr sz="1100"/>
            </a:lvl1pPr>
          </a:lstStyle>
          <a:p>
            <a:fld id="{52F7522C-A9A2-47AF-B0A5-9AACA67B5D8E}" type="slidenum">
              <a:rPr lang="el-GR" smtClean="0"/>
              <a:t>‹#›</a:t>
            </a:fld>
            <a:endParaRPr lang="el-GR"/>
          </a:p>
        </p:txBody>
      </p:sp>
    </p:spTree>
    <p:extLst>
      <p:ext uri="{BB962C8B-B14F-4D97-AF65-F5344CB8AC3E}">
        <p14:creationId xmlns:p14="http://schemas.microsoft.com/office/powerpoint/2010/main" val="42855938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682174" cy="466533"/>
          </a:xfrm>
          <a:prstGeom prst="rect">
            <a:avLst/>
          </a:prstGeom>
        </p:spPr>
        <p:txBody>
          <a:bodyPr vert="horz" lIns="84783" tIns="42392" rIns="84783" bIns="42392" rtlCol="0"/>
          <a:lstStyle>
            <a:lvl1pPr algn="l">
              <a:defRPr sz="1100"/>
            </a:lvl1pPr>
          </a:lstStyle>
          <a:p>
            <a:endParaRPr lang="el-GR"/>
          </a:p>
        </p:txBody>
      </p:sp>
      <p:sp>
        <p:nvSpPr>
          <p:cNvPr id="3" name="Date Placeholder 2"/>
          <p:cNvSpPr>
            <a:spLocks noGrp="1"/>
          </p:cNvSpPr>
          <p:nvPr>
            <p:ph type="dt" idx="1"/>
          </p:nvPr>
        </p:nvSpPr>
        <p:spPr>
          <a:xfrm>
            <a:off x="3504457" y="0"/>
            <a:ext cx="2682174" cy="466533"/>
          </a:xfrm>
          <a:prstGeom prst="rect">
            <a:avLst/>
          </a:prstGeom>
        </p:spPr>
        <p:txBody>
          <a:bodyPr vert="horz" lIns="84783" tIns="42392" rIns="84783" bIns="42392" rtlCol="0"/>
          <a:lstStyle>
            <a:lvl1pPr algn="r">
              <a:defRPr sz="1100"/>
            </a:lvl1pPr>
          </a:lstStyle>
          <a:p>
            <a:fld id="{9B2FE031-B550-4183-BA3B-F10E0E5E6810}" type="datetimeFigureOut">
              <a:rPr lang="el-GR" smtClean="0"/>
              <a:t>31/1/2024</a:t>
            </a:fld>
            <a:endParaRPr lang="el-GR"/>
          </a:p>
        </p:txBody>
      </p:sp>
      <p:sp>
        <p:nvSpPr>
          <p:cNvPr id="4" name="Slide Image Placeholder 3"/>
          <p:cNvSpPr>
            <a:spLocks noGrp="1" noRot="1" noChangeAspect="1"/>
          </p:cNvSpPr>
          <p:nvPr>
            <p:ph type="sldImg" idx="2"/>
          </p:nvPr>
        </p:nvSpPr>
        <p:spPr>
          <a:xfrm>
            <a:off x="300038" y="1165225"/>
            <a:ext cx="5588000" cy="3144838"/>
          </a:xfrm>
          <a:prstGeom prst="rect">
            <a:avLst/>
          </a:prstGeom>
          <a:noFill/>
          <a:ln w="12700">
            <a:solidFill>
              <a:prstClr val="black"/>
            </a:solidFill>
          </a:ln>
        </p:spPr>
        <p:txBody>
          <a:bodyPr vert="horz" lIns="84783" tIns="42392" rIns="84783" bIns="42392" rtlCol="0" anchor="ctr"/>
          <a:lstStyle/>
          <a:p>
            <a:endParaRPr lang="el-GR"/>
          </a:p>
        </p:txBody>
      </p:sp>
      <p:sp>
        <p:nvSpPr>
          <p:cNvPr id="5" name="Notes Placeholder 4"/>
          <p:cNvSpPr>
            <a:spLocks noGrp="1"/>
          </p:cNvSpPr>
          <p:nvPr>
            <p:ph type="body" sz="quarter" idx="3"/>
          </p:nvPr>
        </p:nvSpPr>
        <p:spPr>
          <a:xfrm>
            <a:off x="618520" y="4484972"/>
            <a:ext cx="4951038" cy="3669657"/>
          </a:xfrm>
          <a:prstGeom prst="rect">
            <a:avLst/>
          </a:prstGeom>
        </p:spPr>
        <p:txBody>
          <a:bodyPr vert="horz" lIns="84783" tIns="42392" rIns="84783" bIns="4239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0" y="8853680"/>
            <a:ext cx="2682174" cy="466533"/>
          </a:xfrm>
          <a:prstGeom prst="rect">
            <a:avLst/>
          </a:prstGeom>
        </p:spPr>
        <p:txBody>
          <a:bodyPr vert="horz" lIns="84783" tIns="42392" rIns="84783" bIns="42392" rtlCol="0" anchor="b"/>
          <a:lstStyle>
            <a:lvl1pPr algn="l">
              <a:defRPr sz="1100"/>
            </a:lvl1pPr>
          </a:lstStyle>
          <a:p>
            <a:endParaRPr lang="el-GR"/>
          </a:p>
        </p:txBody>
      </p:sp>
      <p:sp>
        <p:nvSpPr>
          <p:cNvPr id="7" name="Slide Number Placeholder 6"/>
          <p:cNvSpPr>
            <a:spLocks noGrp="1"/>
          </p:cNvSpPr>
          <p:nvPr>
            <p:ph type="sldNum" sz="quarter" idx="5"/>
          </p:nvPr>
        </p:nvSpPr>
        <p:spPr>
          <a:xfrm>
            <a:off x="3504457" y="8853680"/>
            <a:ext cx="2682174" cy="466533"/>
          </a:xfrm>
          <a:prstGeom prst="rect">
            <a:avLst/>
          </a:prstGeom>
        </p:spPr>
        <p:txBody>
          <a:bodyPr vert="horz" lIns="84783" tIns="42392" rIns="84783" bIns="42392" rtlCol="0" anchor="b"/>
          <a:lstStyle>
            <a:lvl1pPr algn="r">
              <a:defRPr sz="1100"/>
            </a:lvl1pPr>
          </a:lstStyle>
          <a:p>
            <a:fld id="{A01B6A7C-E922-42C7-A761-E1B44AF8AE18}" type="slidenum">
              <a:rPr lang="el-GR" smtClean="0"/>
              <a:t>‹#›</a:t>
            </a:fld>
            <a:endParaRPr lang="el-GR"/>
          </a:p>
        </p:txBody>
      </p:sp>
    </p:spTree>
    <p:extLst>
      <p:ext uri="{BB962C8B-B14F-4D97-AF65-F5344CB8AC3E}">
        <p14:creationId xmlns:p14="http://schemas.microsoft.com/office/powerpoint/2010/main" val="3703540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stratio.com/blog/empowering-women-in-stem-we-all-have-a-role-to-play/"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47832">
              <a:defRPr/>
            </a:pPr>
            <a:endParaRPr lang="en-US" sz="11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A01B6A7C-E922-42C7-A761-E1B44AF8AE18}" type="slidenum">
              <a:rPr lang="el-GR" smtClean="0"/>
              <a:t>3</a:t>
            </a:fld>
            <a:endParaRPr lang="el-GR"/>
          </a:p>
        </p:txBody>
      </p:sp>
    </p:spTree>
    <p:extLst>
      <p:ext uri="{BB962C8B-B14F-4D97-AF65-F5344CB8AC3E}">
        <p14:creationId xmlns:p14="http://schemas.microsoft.com/office/powerpoint/2010/main" val="7277921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47832">
              <a:defRPr/>
            </a:pPr>
            <a:endParaRPr lang="en-US" sz="11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A01B6A7C-E922-42C7-A761-E1B44AF8AE18}" type="slidenum">
              <a:rPr lang="el-GR" smtClean="0"/>
              <a:t>21</a:t>
            </a:fld>
            <a:endParaRPr lang="el-GR"/>
          </a:p>
        </p:txBody>
      </p:sp>
    </p:spTree>
    <p:extLst>
      <p:ext uri="{BB962C8B-B14F-4D97-AF65-F5344CB8AC3E}">
        <p14:creationId xmlns:p14="http://schemas.microsoft.com/office/powerpoint/2010/main" val="32918825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47832">
              <a:defRPr/>
            </a:pPr>
            <a:endParaRPr lang="en-US" sz="11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A01B6A7C-E922-42C7-A761-E1B44AF8AE18}" type="slidenum">
              <a:rPr lang="el-GR" smtClean="0"/>
              <a:t>22</a:t>
            </a:fld>
            <a:endParaRPr lang="el-GR"/>
          </a:p>
        </p:txBody>
      </p:sp>
    </p:spTree>
    <p:extLst>
      <p:ext uri="{BB962C8B-B14F-4D97-AF65-F5344CB8AC3E}">
        <p14:creationId xmlns:p14="http://schemas.microsoft.com/office/powerpoint/2010/main" val="21787612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47832">
              <a:defRPr/>
            </a:pPr>
            <a:endParaRPr lang="en-US" sz="11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A01B6A7C-E922-42C7-A761-E1B44AF8AE18}" type="slidenum">
              <a:rPr lang="el-GR" smtClean="0"/>
              <a:t>31</a:t>
            </a:fld>
            <a:endParaRPr lang="el-GR"/>
          </a:p>
        </p:txBody>
      </p:sp>
    </p:spTree>
    <p:extLst>
      <p:ext uri="{BB962C8B-B14F-4D97-AF65-F5344CB8AC3E}">
        <p14:creationId xmlns:p14="http://schemas.microsoft.com/office/powerpoint/2010/main" val="15717996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47832">
              <a:defRPr/>
            </a:pPr>
            <a:endParaRPr lang="en-US" sz="11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A01B6A7C-E922-42C7-A761-E1B44AF8AE18}" type="slidenum">
              <a:rPr lang="el-GR" smtClean="0"/>
              <a:t>4</a:t>
            </a:fld>
            <a:endParaRPr lang="el-GR"/>
          </a:p>
        </p:txBody>
      </p:sp>
    </p:spTree>
    <p:extLst>
      <p:ext uri="{BB962C8B-B14F-4D97-AF65-F5344CB8AC3E}">
        <p14:creationId xmlns:p14="http://schemas.microsoft.com/office/powerpoint/2010/main" val="24653995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A01B6A7C-E922-42C7-A761-E1B44AF8AE18}" type="slidenum">
              <a:rPr lang="el-GR" smtClean="0"/>
              <a:t>6</a:t>
            </a:fld>
            <a:endParaRPr lang="el-GR"/>
          </a:p>
        </p:txBody>
      </p:sp>
    </p:spTree>
    <p:extLst>
      <p:ext uri="{BB962C8B-B14F-4D97-AF65-F5344CB8AC3E}">
        <p14:creationId xmlns:p14="http://schemas.microsoft.com/office/powerpoint/2010/main" val="868234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64947" indent="-264947" algn="just" fontAlgn="base">
              <a:buFont typeface="Wingdings" panose="05000000000000000000" pitchFamily="2" charset="2"/>
              <a:buChar char="Ø"/>
            </a:pPr>
            <a:r>
              <a:rPr lang="en-US" sz="900" dirty="0">
                <a:latin typeface="Arial" panose="020B0604020202020204" pitchFamily="34" charset="0"/>
                <a:cs typeface="Arial" panose="020B0604020202020204" pitchFamily="34" charset="0"/>
              </a:rPr>
              <a:t>Based on recent studies women obtain 53% of STEM university degrees at a global level. However, in the EU only 34% of graduates in these fields are women.</a:t>
            </a:r>
          </a:p>
          <a:p>
            <a:pPr marL="264947" indent="-264947" algn="just" fontAlgn="base">
              <a:buFont typeface="Wingdings" panose="05000000000000000000" pitchFamily="2" charset="2"/>
              <a:buChar char="Ø"/>
            </a:pPr>
            <a:r>
              <a:rPr lang="en-US" sz="900" dirty="0">
                <a:latin typeface="Arial" panose="020B0604020202020204" pitchFamily="34" charset="0"/>
                <a:cs typeface="Arial" panose="020B0604020202020204" pitchFamily="34" charset="0"/>
              </a:rPr>
              <a:t>Numbers vary among the different fields but what is most alarming is that only 16% of the STEM professionals in Spain are women.</a:t>
            </a:r>
          </a:p>
          <a:p>
            <a:pPr fontAlgn="base"/>
            <a:r>
              <a:rPr lang="en-US" sz="900" dirty="0">
                <a:latin typeface="Arial" panose="020B0604020202020204" pitchFamily="34" charset="0"/>
                <a:cs typeface="Arial" panose="020B0604020202020204" pitchFamily="34" charset="0"/>
                <a:hlinkClick r:id="rId3"/>
              </a:rPr>
              <a:t>https://www.stratio.com/blog/empowering-women-in-stem-we-all-have-a-role-to-play/</a:t>
            </a:r>
            <a:endParaRPr lang="en-US" sz="900" b="1" dirty="0">
              <a:latin typeface="Arial" panose="020B0604020202020204" pitchFamily="34" charset="0"/>
              <a:cs typeface="Arial" panose="020B0604020202020204" pitchFamily="34" charset="0"/>
            </a:endParaRPr>
          </a:p>
          <a:p>
            <a:pPr fontAlgn="base"/>
            <a:r>
              <a:rPr lang="el-GR" sz="900" dirty="0">
                <a:latin typeface="Arial" panose="020B0604020202020204" pitchFamily="34" charset="0"/>
                <a:cs typeface="Arial" panose="020B0604020202020204" pitchFamily="34" charset="0"/>
              </a:rPr>
              <a:t>(</a:t>
            </a:r>
            <a:r>
              <a:rPr lang="en-US" sz="900" dirty="0">
                <a:latin typeface="Arial" panose="020B0604020202020204" pitchFamily="34" charset="0"/>
                <a:cs typeface="Arial" panose="020B0604020202020204" pitchFamily="34" charset="0"/>
              </a:rPr>
              <a:t>Elli </a:t>
            </a:r>
            <a:r>
              <a:rPr lang="en-US" sz="900" dirty="0" err="1">
                <a:latin typeface="Arial" panose="020B0604020202020204" pitchFamily="34" charset="0"/>
                <a:cs typeface="Arial" panose="020B0604020202020204" pitchFamily="34" charset="0"/>
              </a:rPr>
              <a:t>Zavou</a:t>
            </a:r>
            <a:r>
              <a:rPr lang="el-GR" sz="900" dirty="0">
                <a:latin typeface="Arial" panose="020B0604020202020204" pitchFamily="34" charset="0"/>
                <a:cs typeface="Arial" panose="020B0604020202020204" pitchFamily="34" charset="0"/>
              </a:rPr>
              <a:t>-</a:t>
            </a:r>
            <a:r>
              <a:rPr lang="en-US" sz="900" dirty="0">
                <a:latin typeface="Arial" panose="020B0604020202020204" pitchFamily="34" charset="0"/>
                <a:cs typeface="Arial" panose="020B0604020202020204" pitchFamily="34" charset="0"/>
              </a:rPr>
              <a:t>Service Delivery Manager and Data Governance Expert at </a:t>
            </a:r>
            <a:r>
              <a:rPr lang="en-US" sz="900" dirty="0" err="1">
                <a:latin typeface="Arial" panose="020B0604020202020204" pitchFamily="34" charset="0"/>
                <a:cs typeface="Arial" panose="020B0604020202020204" pitchFamily="34" charset="0"/>
              </a:rPr>
              <a:t>StratioBD</a:t>
            </a:r>
            <a:r>
              <a:rPr lang="el-GR" sz="900" dirty="0">
                <a:latin typeface="Arial" panose="020B0604020202020204" pitchFamily="34" charset="0"/>
                <a:cs typeface="Arial" panose="020B0604020202020204" pitchFamily="34" charset="0"/>
              </a:rPr>
              <a:t>)</a:t>
            </a:r>
            <a:endParaRPr lang="el-GR" sz="900" dirty="0">
              <a:solidFill>
                <a:srgbClr val="00B0F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A01B6A7C-E922-42C7-A761-E1B44AF8AE18}" type="slidenum">
              <a:rPr lang="el-GR" smtClean="0"/>
              <a:t>12</a:t>
            </a:fld>
            <a:endParaRPr lang="el-GR"/>
          </a:p>
        </p:txBody>
      </p:sp>
    </p:spTree>
    <p:extLst>
      <p:ext uri="{BB962C8B-B14F-4D97-AF65-F5344CB8AC3E}">
        <p14:creationId xmlns:p14="http://schemas.microsoft.com/office/powerpoint/2010/main" val="1414647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47832">
              <a:defRPr/>
            </a:pPr>
            <a:r>
              <a:rPr lang="en-US" sz="1100">
                <a:solidFill>
                  <a:srgbClr val="7032FA"/>
                </a:solidFill>
                <a:latin typeface="Arial" panose="020B0604020202020204" pitchFamily="34" charset="0"/>
                <a:cs typeface="Arial" panose="020B0604020202020204" pitchFamily="34" charset="0"/>
              </a:rPr>
              <a:t>Promoting girls' engagement in STEM fields is crucial for fostering diversity and ensuring equal opportunities in these industries. Here are some strategies to encourage girls to pursue and stay engaged in STEM:</a:t>
            </a:r>
            <a:endParaRPr lang="el-GR" sz="1100" u="sng">
              <a:solidFill>
                <a:srgbClr val="7032FA"/>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A01B6A7C-E922-42C7-A761-E1B44AF8AE18}" type="slidenum">
              <a:rPr lang="el-GR" smtClean="0"/>
              <a:t>16</a:t>
            </a:fld>
            <a:endParaRPr lang="el-GR"/>
          </a:p>
        </p:txBody>
      </p:sp>
    </p:spTree>
    <p:extLst>
      <p:ext uri="{BB962C8B-B14F-4D97-AF65-F5344CB8AC3E}">
        <p14:creationId xmlns:p14="http://schemas.microsoft.com/office/powerpoint/2010/main" val="24493445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47832">
              <a:defRPr/>
            </a:pPr>
            <a:endParaRPr lang="el-GR" sz="1100" u="sng">
              <a:solidFill>
                <a:srgbClr val="7032FA"/>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A01B6A7C-E922-42C7-A761-E1B44AF8AE18}" type="slidenum">
              <a:rPr lang="el-GR" smtClean="0"/>
              <a:t>17</a:t>
            </a:fld>
            <a:endParaRPr lang="el-GR"/>
          </a:p>
        </p:txBody>
      </p:sp>
    </p:spTree>
    <p:extLst>
      <p:ext uri="{BB962C8B-B14F-4D97-AF65-F5344CB8AC3E}">
        <p14:creationId xmlns:p14="http://schemas.microsoft.com/office/powerpoint/2010/main" val="7405126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47832">
              <a:defRPr/>
            </a:pPr>
            <a:endParaRPr lang="el-GR" sz="1100" u="sng">
              <a:solidFill>
                <a:srgbClr val="7032FA"/>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A01B6A7C-E922-42C7-A761-E1B44AF8AE18}" type="slidenum">
              <a:rPr lang="el-GR" smtClean="0"/>
              <a:t>18</a:t>
            </a:fld>
            <a:endParaRPr lang="el-GR"/>
          </a:p>
        </p:txBody>
      </p:sp>
    </p:spTree>
    <p:extLst>
      <p:ext uri="{BB962C8B-B14F-4D97-AF65-F5344CB8AC3E}">
        <p14:creationId xmlns:p14="http://schemas.microsoft.com/office/powerpoint/2010/main" val="18843146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47832">
              <a:defRPr/>
            </a:pPr>
            <a:endParaRPr lang="el-GR" sz="1100" u="sng">
              <a:solidFill>
                <a:srgbClr val="7032FA"/>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A01B6A7C-E922-42C7-A761-E1B44AF8AE18}" type="slidenum">
              <a:rPr lang="el-GR" smtClean="0"/>
              <a:t>19</a:t>
            </a:fld>
            <a:endParaRPr lang="el-GR"/>
          </a:p>
        </p:txBody>
      </p:sp>
    </p:spTree>
    <p:extLst>
      <p:ext uri="{BB962C8B-B14F-4D97-AF65-F5344CB8AC3E}">
        <p14:creationId xmlns:p14="http://schemas.microsoft.com/office/powerpoint/2010/main" val="4273855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47832">
              <a:defRPr/>
            </a:pPr>
            <a:endParaRPr lang="el-GR" sz="1100" u="sng">
              <a:solidFill>
                <a:srgbClr val="7032FA"/>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A01B6A7C-E922-42C7-A761-E1B44AF8AE18}" type="slidenum">
              <a:rPr lang="el-GR" smtClean="0"/>
              <a:t>20</a:t>
            </a:fld>
            <a:endParaRPr lang="el-GR"/>
          </a:p>
        </p:txBody>
      </p:sp>
    </p:spTree>
    <p:extLst>
      <p:ext uri="{BB962C8B-B14F-4D97-AF65-F5344CB8AC3E}">
        <p14:creationId xmlns:p14="http://schemas.microsoft.com/office/powerpoint/2010/main" val="7721940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FFF5788-B955-40E5-A4E1-F3915B773224}" type="datetimeFigureOut">
              <a:rPr lang="el-GR" smtClean="0"/>
              <a:t>31/1/2024</a:t>
            </a:fld>
            <a:endParaRPr lang="el-GR"/>
          </a:p>
        </p:txBody>
      </p:sp>
      <p:sp>
        <p:nvSpPr>
          <p:cNvPr id="5" name="Footer Placeholder 4"/>
          <p:cNvSpPr>
            <a:spLocks noGrp="1"/>
          </p:cNvSpPr>
          <p:nvPr>
            <p:ph type="ftr" sz="quarter" idx="11"/>
          </p:nvPr>
        </p:nvSpPr>
        <p:spPr/>
        <p:txBody>
          <a:bodyPr/>
          <a:lstStyle/>
          <a:p>
            <a:endParaRPr lang="el-G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F34DF55-9EE2-43C7-A179-44F168581450}" type="slidenum">
              <a:rPr lang="el-GR" smtClean="0"/>
              <a:t>‹#›</a:t>
            </a:fld>
            <a:endParaRPr lang="el-GR"/>
          </a:p>
        </p:txBody>
      </p:sp>
    </p:spTree>
    <p:extLst>
      <p:ext uri="{BB962C8B-B14F-4D97-AF65-F5344CB8AC3E}">
        <p14:creationId xmlns:p14="http://schemas.microsoft.com/office/powerpoint/2010/main" val="492384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FFF5788-B955-40E5-A4E1-F3915B773224}" type="datetimeFigureOut">
              <a:rPr lang="el-GR" smtClean="0"/>
              <a:t>31/1/2024</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F34DF55-9EE2-43C7-A179-44F168581450}" type="slidenum">
              <a:rPr lang="el-GR" smtClean="0"/>
              <a:t>‹#›</a:t>
            </a:fld>
            <a:endParaRPr lang="el-GR"/>
          </a:p>
        </p:txBody>
      </p:sp>
    </p:spTree>
    <p:extLst>
      <p:ext uri="{BB962C8B-B14F-4D97-AF65-F5344CB8AC3E}">
        <p14:creationId xmlns:p14="http://schemas.microsoft.com/office/powerpoint/2010/main" val="355067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FFF5788-B955-40E5-A4E1-F3915B773224}" type="datetimeFigureOut">
              <a:rPr lang="el-GR" smtClean="0"/>
              <a:t>31/1/2024</a:t>
            </a:fld>
            <a:endParaRPr lang="el-GR"/>
          </a:p>
        </p:txBody>
      </p:sp>
      <p:sp>
        <p:nvSpPr>
          <p:cNvPr id="5" name="Footer Placeholder 4"/>
          <p:cNvSpPr>
            <a:spLocks noGrp="1"/>
          </p:cNvSpPr>
          <p:nvPr>
            <p:ph type="ftr" sz="quarter" idx="11"/>
          </p:nvPr>
        </p:nvSpPr>
        <p:spPr/>
        <p:txBody>
          <a:bodyPr/>
          <a:lstStyle/>
          <a:p>
            <a:endParaRPr lang="el-G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F34DF55-9EE2-43C7-A179-44F168581450}" type="slidenum">
              <a:rPr lang="el-GR" smtClean="0"/>
              <a:t>‹#›</a:t>
            </a:fld>
            <a:endParaRPr lang="el-G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extLst>
      <p:ext uri="{BB962C8B-B14F-4D97-AF65-F5344CB8AC3E}">
        <p14:creationId xmlns:p14="http://schemas.microsoft.com/office/powerpoint/2010/main" val="39399291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7FFF5788-B955-40E5-A4E1-F3915B773224}" type="datetimeFigureOut">
              <a:rPr lang="el-GR" smtClean="0"/>
              <a:t>31/1/2024</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F34DF55-9EE2-43C7-A179-44F168581450}" type="slidenum">
              <a:rPr lang="el-GR" smtClean="0"/>
              <a:t>‹#›</a:t>
            </a:fld>
            <a:endParaRPr lang="el-GR"/>
          </a:p>
        </p:txBody>
      </p:sp>
    </p:spTree>
    <p:extLst>
      <p:ext uri="{BB962C8B-B14F-4D97-AF65-F5344CB8AC3E}">
        <p14:creationId xmlns:p14="http://schemas.microsoft.com/office/powerpoint/2010/main" val="13955510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7FFF5788-B955-40E5-A4E1-F3915B773224}" type="datetimeFigureOut">
              <a:rPr lang="el-GR" smtClean="0"/>
              <a:t>31/1/2024</a:t>
            </a:fld>
            <a:endParaRPr lang="el-GR"/>
          </a:p>
        </p:txBody>
      </p:sp>
      <p:sp>
        <p:nvSpPr>
          <p:cNvPr id="6" name="Footer Placeholder 5"/>
          <p:cNvSpPr>
            <a:spLocks noGrp="1"/>
          </p:cNvSpPr>
          <p:nvPr>
            <p:ph type="ftr" sz="quarter" idx="11"/>
          </p:nvPr>
        </p:nvSpPr>
        <p:spPr/>
        <p:txBody>
          <a:bodyPr/>
          <a:lstStyle/>
          <a:p>
            <a:endParaRPr lang="el-G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F34DF55-9EE2-43C7-A179-44F168581450}" type="slidenum">
              <a:rPr lang="el-GR" smtClean="0"/>
              <a:t>‹#›</a:t>
            </a:fld>
            <a:endParaRPr lang="el-G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extLst>
      <p:ext uri="{BB962C8B-B14F-4D97-AF65-F5344CB8AC3E}">
        <p14:creationId xmlns:p14="http://schemas.microsoft.com/office/powerpoint/2010/main" val="28884151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7FFF5788-B955-40E5-A4E1-F3915B773224}" type="datetimeFigureOut">
              <a:rPr lang="el-GR" smtClean="0"/>
              <a:t>31/1/2024</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F34DF55-9EE2-43C7-A179-44F168581450}" type="slidenum">
              <a:rPr lang="el-GR" smtClean="0"/>
              <a:t>‹#›</a:t>
            </a:fld>
            <a:endParaRPr lang="el-GR"/>
          </a:p>
        </p:txBody>
      </p:sp>
    </p:spTree>
    <p:extLst>
      <p:ext uri="{BB962C8B-B14F-4D97-AF65-F5344CB8AC3E}">
        <p14:creationId xmlns:p14="http://schemas.microsoft.com/office/powerpoint/2010/main" val="13827876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FFF5788-B955-40E5-A4E1-F3915B773224}" type="datetimeFigureOut">
              <a:rPr lang="el-GR" smtClean="0"/>
              <a:t>31/1/2024</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F34DF55-9EE2-43C7-A179-44F168581450}" type="slidenum">
              <a:rPr lang="el-GR" smtClean="0"/>
              <a:t>‹#›</a:t>
            </a:fld>
            <a:endParaRPr lang="el-GR"/>
          </a:p>
        </p:txBody>
      </p:sp>
    </p:spTree>
    <p:extLst>
      <p:ext uri="{BB962C8B-B14F-4D97-AF65-F5344CB8AC3E}">
        <p14:creationId xmlns:p14="http://schemas.microsoft.com/office/powerpoint/2010/main" val="20099885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FFF5788-B955-40E5-A4E1-F3915B773224}" type="datetimeFigureOut">
              <a:rPr lang="el-GR" smtClean="0"/>
              <a:t>31/1/2024</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F34DF55-9EE2-43C7-A179-44F168581450}" type="slidenum">
              <a:rPr lang="el-GR" smtClean="0"/>
              <a:t>‹#›</a:t>
            </a:fld>
            <a:endParaRPr lang="el-GR"/>
          </a:p>
        </p:txBody>
      </p:sp>
    </p:spTree>
    <p:extLst>
      <p:ext uri="{BB962C8B-B14F-4D97-AF65-F5344CB8AC3E}">
        <p14:creationId xmlns:p14="http://schemas.microsoft.com/office/powerpoint/2010/main" val="2282310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FFF5788-B955-40E5-A4E1-F3915B773224}" type="datetimeFigureOut">
              <a:rPr lang="el-GR" smtClean="0"/>
              <a:t>31/1/2024</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F34DF55-9EE2-43C7-A179-44F168581450}" type="slidenum">
              <a:rPr lang="el-GR" smtClean="0"/>
              <a:t>‹#›</a:t>
            </a:fld>
            <a:endParaRPr lang="el-GR"/>
          </a:p>
        </p:txBody>
      </p:sp>
    </p:spTree>
    <p:extLst>
      <p:ext uri="{BB962C8B-B14F-4D97-AF65-F5344CB8AC3E}">
        <p14:creationId xmlns:p14="http://schemas.microsoft.com/office/powerpoint/2010/main" val="1083317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FFF5788-B955-40E5-A4E1-F3915B773224}" type="datetimeFigureOut">
              <a:rPr lang="el-GR" smtClean="0"/>
              <a:t>31/1/2024</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F34DF55-9EE2-43C7-A179-44F168581450}" type="slidenum">
              <a:rPr lang="el-GR" smtClean="0"/>
              <a:t>‹#›</a:t>
            </a:fld>
            <a:endParaRPr lang="el-GR"/>
          </a:p>
        </p:txBody>
      </p:sp>
    </p:spTree>
    <p:extLst>
      <p:ext uri="{BB962C8B-B14F-4D97-AF65-F5344CB8AC3E}">
        <p14:creationId xmlns:p14="http://schemas.microsoft.com/office/powerpoint/2010/main" val="1849361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FFF5788-B955-40E5-A4E1-F3915B773224}" type="datetimeFigureOut">
              <a:rPr lang="el-GR" smtClean="0"/>
              <a:t>31/1/2024</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F34DF55-9EE2-43C7-A179-44F168581450}" type="slidenum">
              <a:rPr lang="el-GR" smtClean="0"/>
              <a:t>‹#›</a:t>
            </a:fld>
            <a:endParaRPr lang="el-GR"/>
          </a:p>
        </p:txBody>
      </p:sp>
    </p:spTree>
    <p:extLst>
      <p:ext uri="{BB962C8B-B14F-4D97-AF65-F5344CB8AC3E}">
        <p14:creationId xmlns:p14="http://schemas.microsoft.com/office/powerpoint/2010/main" val="2296611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FFF5788-B955-40E5-A4E1-F3915B773224}" type="datetimeFigureOut">
              <a:rPr lang="el-GR" smtClean="0"/>
              <a:t>31/1/2024</a:t>
            </a:fld>
            <a:endParaRPr lang="el-GR"/>
          </a:p>
        </p:txBody>
      </p:sp>
      <p:sp>
        <p:nvSpPr>
          <p:cNvPr id="8" name="Footer Placeholder 7"/>
          <p:cNvSpPr>
            <a:spLocks noGrp="1"/>
          </p:cNvSpPr>
          <p:nvPr>
            <p:ph type="ftr" sz="quarter" idx="11"/>
          </p:nvPr>
        </p:nvSpPr>
        <p:spPr/>
        <p:txBody>
          <a:bodyPr/>
          <a:lstStyle/>
          <a:p>
            <a:endParaRPr lang="el-G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F34DF55-9EE2-43C7-A179-44F168581450}" type="slidenum">
              <a:rPr lang="el-GR" smtClean="0"/>
              <a:t>‹#›</a:t>
            </a:fld>
            <a:endParaRPr lang="el-GR"/>
          </a:p>
        </p:txBody>
      </p:sp>
    </p:spTree>
    <p:extLst>
      <p:ext uri="{BB962C8B-B14F-4D97-AF65-F5344CB8AC3E}">
        <p14:creationId xmlns:p14="http://schemas.microsoft.com/office/powerpoint/2010/main" val="672883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FFF5788-B955-40E5-A4E1-F3915B773224}" type="datetimeFigureOut">
              <a:rPr lang="el-GR" smtClean="0"/>
              <a:t>31/1/2024</a:t>
            </a:fld>
            <a:endParaRPr lang="el-GR"/>
          </a:p>
        </p:txBody>
      </p:sp>
      <p:sp>
        <p:nvSpPr>
          <p:cNvPr id="4" name="Footer Placeholder 3"/>
          <p:cNvSpPr>
            <a:spLocks noGrp="1"/>
          </p:cNvSpPr>
          <p:nvPr>
            <p:ph type="ftr" sz="quarter" idx="11"/>
          </p:nvPr>
        </p:nvSpPr>
        <p:spPr/>
        <p:txBody>
          <a:bodyPr/>
          <a:lstStyle/>
          <a:p>
            <a:endParaRPr lang="el-G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F34DF55-9EE2-43C7-A179-44F168581450}" type="slidenum">
              <a:rPr lang="el-GR" smtClean="0"/>
              <a:t>‹#›</a:t>
            </a:fld>
            <a:endParaRPr lang="el-GR"/>
          </a:p>
        </p:txBody>
      </p:sp>
    </p:spTree>
    <p:extLst>
      <p:ext uri="{BB962C8B-B14F-4D97-AF65-F5344CB8AC3E}">
        <p14:creationId xmlns:p14="http://schemas.microsoft.com/office/powerpoint/2010/main" val="3038226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FF5788-B955-40E5-A4E1-F3915B773224}" type="datetimeFigureOut">
              <a:rPr lang="el-GR" smtClean="0"/>
              <a:t>31/1/2024</a:t>
            </a:fld>
            <a:endParaRPr lang="el-GR"/>
          </a:p>
        </p:txBody>
      </p:sp>
      <p:sp>
        <p:nvSpPr>
          <p:cNvPr id="3" name="Footer Placeholder 2"/>
          <p:cNvSpPr>
            <a:spLocks noGrp="1"/>
          </p:cNvSpPr>
          <p:nvPr>
            <p:ph type="ftr" sz="quarter" idx="11"/>
          </p:nvPr>
        </p:nvSpPr>
        <p:spPr/>
        <p:txBody>
          <a:bodyPr/>
          <a:lstStyle/>
          <a:p>
            <a:endParaRPr lang="el-G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F34DF55-9EE2-43C7-A179-44F168581450}" type="slidenum">
              <a:rPr lang="el-GR" smtClean="0"/>
              <a:t>‹#›</a:t>
            </a:fld>
            <a:endParaRPr lang="el-GR"/>
          </a:p>
        </p:txBody>
      </p:sp>
    </p:spTree>
    <p:extLst>
      <p:ext uri="{BB962C8B-B14F-4D97-AF65-F5344CB8AC3E}">
        <p14:creationId xmlns:p14="http://schemas.microsoft.com/office/powerpoint/2010/main" val="567411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FFF5788-B955-40E5-A4E1-F3915B773224}" type="datetimeFigureOut">
              <a:rPr lang="el-GR" smtClean="0"/>
              <a:t>31/1/2024</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F34DF55-9EE2-43C7-A179-44F168581450}" type="slidenum">
              <a:rPr lang="el-GR" smtClean="0"/>
              <a:t>‹#›</a:t>
            </a:fld>
            <a:endParaRPr lang="el-GR"/>
          </a:p>
        </p:txBody>
      </p:sp>
    </p:spTree>
    <p:extLst>
      <p:ext uri="{BB962C8B-B14F-4D97-AF65-F5344CB8AC3E}">
        <p14:creationId xmlns:p14="http://schemas.microsoft.com/office/powerpoint/2010/main" val="3718486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FFF5788-B955-40E5-A4E1-F3915B773224}" type="datetimeFigureOut">
              <a:rPr lang="el-GR" smtClean="0"/>
              <a:t>31/1/2024</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F34DF55-9EE2-43C7-A179-44F168581450}" type="slidenum">
              <a:rPr lang="el-GR" smtClean="0"/>
              <a:t>‹#›</a:t>
            </a:fld>
            <a:endParaRPr lang="el-GR"/>
          </a:p>
        </p:txBody>
      </p:sp>
    </p:spTree>
    <p:extLst>
      <p:ext uri="{BB962C8B-B14F-4D97-AF65-F5344CB8AC3E}">
        <p14:creationId xmlns:p14="http://schemas.microsoft.com/office/powerpoint/2010/main" val="1679110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FFF5788-B955-40E5-A4E1-F3915B773224}" type="datetimeFigureOut">
              <a:rPr lang="el-GR" smtClean="0"/>
              <a:t>31/1/2024</a:t>
            </a:fld>
            <a:endParaRPr lang="el-G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F34DF55-9EE2-43C7-A179-44F168581450}" type="slidenum">
              <a:rPr lang="el-GR" smtClean="0"/>
              <a:t>‹#›</a:t>
            </a:fld>
            <a:endParaRPr lang="el-GR"/>
          </a:p>
        </p:txBody>
      </p:sp>
    </p:spTree>
    <p:extLst>
      <p:ext uri="{BB962C8B-B14F-4D97-AF65-F5344CB8AC3E}">
        <p14:creationId xmlns:p14="http://schemas.microsoft.com/office/powerpoint/2010/main" val="33397785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1.png"/><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7.xml"/><Relationship Id="rId7" Type="http://schemas.openxmlformats.org/officeDocument/2006/relationships/image" Target="../media/image1.png"/><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3" Type="http://schemas.openxmlformats.org/officeDocument/2006/relationships/hyperlink" Target="https://www.wgu.edu/blog/why-are-there-so-few-women-in-stem1907.html#clos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hyperlink" Target="https://www.stratio.com/blog/empowering-women-in-stem-we-all-have-a-role-to-play/" TargetMode="External"/><Relationship Id="rId2" Type="http://schemas.openxmlformats.org/officeDocument/2006/relationships/chart" Target="../charts/chart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8.xml"/><Relationship Id="rId7" Type="http://schemas.openxmlformats.org/officeDocument/2006/relationships/image" Target="../media/image1.png"/><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9.xml"/><Relationship Id="rId7" Type="http://schemas.openxmlformats.org/officeDocument/2006/relationships/image" Target="../media/image1.png"/><Relationship Id="rId2" Type="http://schemas.openxmlformats.org/officeDocument/2006/relationships/diagramData" Target="../diagrams/data9.xml"/><Relationship Id="rId1" Type="http://schemas.openxmlformats.org/officeDocument/2006/relationships/slideLayout" Target="../slideLayouts/slideLayout7.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1.xml"/><Relationship Id="rId7" Type="http://schemas.openxmlformats.org/officeDocument/2006/relationships/image" Target="../media/image1.png"/><Relationship Id="rId2" Type="http://schemas.openxmlformats.org/officeDocument/2006/relationships/diagramData" Target="../diagrams/data11.xml"/><Relationship Id="rId1" Type="http://schemas.openxmlformats.org/officeDocument/2006/relationships/slideLayout" Target="../slideLayouts/slideLayout7.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2.xml"/><Relationship Id="rId7" Type="http://schemas.openxmlformats.org/officeDocument/2006/relationships/image" Target="../media/image1.png"/><Relationship Id="rId2" Type="http://schemas.openxmlformats.org/officeDocument/2006/relationships/diagramData" Target="../diagrams/data12.xml"/><Relationship Id="rId1" Type="http://schemas.openxmlformats.org/officeDocument/2006/relationships/slideLayout" Target="../slideLayouts/slideLayout7.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3.xml"/><Relationship Id="rId7" Type="http://schemas.openxmlformats.org/officeDocument/2006/relationships/image" Target="../media/image1.png"/><Relationship Id="rId2" Type="http://schemas.openxmlformats.org/officeDocument/2006/relationships/diagramData" Target="../diagrams/data13.xml"/><Relationship Id="rId1" Type="http://schemas.openxmlformats.org/officeDocument/2006/relationships/slideLayout" Target="../slideLayouts/slideLayout7.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4.xml"/><Relationship Id="rId7" Type="http://schemas.openxmlformats.org/officeDocument/2006/relationships/image" Target="../media/image1.png"/><Relationship Id="rId2" Type="http://schemas.openxmlformats.org/officeDocument/2006/relationships/diagramData" Target="../diagrams/data14.xml"/><Relationship Id="rId1" Type="http://schemas.openxmlformats.org/officeDocument/2006/relationships/slideLayout" Target="../slideLayouts/slideLayout7.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5.xml"/><Relationship Id="rId7" Type="http://schemas.openxmlformats.org/officeDocument/2006/relationships/image" Target="../media/image1.png"/><Relationship Id="rId2" Type="http://schemas.openxmlformats.org/officeDocument/2006/relationships/diagramData" Target="../diagrams/data15.xml"/><Relationship Id="rId1" Type="http://schemas.openxmlformats.org/officeDocument/2006/relationships/slideLayout" Target="../slideLayouts/slideLayout7.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6.xml"/><Relationship Id="rId7" Type="http://schemas.openxmlformats.org/officeDocument/2006/relationships/image" Target="../media/image1.png"/><Relationship Id="rId2" Type="http://schemas.openxmlformats.org/officeDocument/2006/relationships/diagramData" Target="../diagrams/data16.xml"/><Relationship Id="rId1" Type="http://schemas.openxmlformats.org/officeDocument/2006/relationships/slideLayout" Target="../slideLayouts/slideLayout7.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7.xml"/><Relationship Id="rId7" Type="http://schemas.openxmlformats.org/officeDocument/2006/relationships/image" Target="../media/image1.png"/><Relationship Id="rId2" Type="http://schemas.openxmlformats.org/officeDocument/2006/relationships/diagramData" Target="../diagrams/data17.xml"/><Relationship Id="rId1" Type="http://schemas.openxmlformats.org/officeDocument/2006/relationships/slideLayout" Target="../slideLayouts/slideLayout7.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8.xml"/><Relationship Id="rId7" Type="http://schemas.openxmlformats.org/officeDocument/2006/relationships/image" Target="../media/image1.png"/><Relationship Id="rId2" Type="http://schemas.openxmlformats.org/officeDocument/2006/relationships/diagramData" Target="../diagrams/data18.xml"/><Relationship Id="rId1" Type="http://schemas.openxmlformats.org/officeDocument/2006/relationships/slideLayout" Target="../slideLayouts/slideLayout7.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Layout" Target="../diagrams/layout1.xml"/><Relationship Id="rId7" Type="http://schemas.openxmlformats.org/officeDocument/2006/relationships/hyperlink" Target="https://www.utep.edu/extendeduniversity/utepconnect/blog/april-2023/6-benefits-of-stem-education.html" TargetMode="Externa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1.png"/><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1.png"/><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1.png"/><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2">
                <a:lumMod val="20000"/>
                <a:lumOff val="80000"/>
              </a:schemeClr>
            </a:gs>
            <a:gs pos="100000">
              <a:schemeClr val="bg2">
                <a:shade val="98000"/>
                <a:satMod val="120000"/>
                <a:lumMod val="96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4" name="AutoShape 2" descr="Stem Education | A PowerPoint Template from PresenterMedia.com"/>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sp>
        <p:nvSpPr>
          <p:cNvPr id="9" name="AutoShape 6" descr="Stem Education | A PowerPoint Template from PresenterMedia.com"/>
          <p:cNvSpPr txBox="1">
            <a:spLocks noChangeAspect="1" noChangeArrowheads="1"/>
          </p:cNvSpPr>
          <p:nvPr/>
        </p:nvSpPr>
        <p:spPr bwMode="auto">
          <a:xfrm>
            <a:off x="2325793" y="368015"/>
            <a:ext cx="8702874" cy="877503"/>
          </a:xfrm>
          <a:prstGeom prst="rect">
            <a:avLst/>
          </a:prstGeom>
          <a:noFill/>
          <a:extLst/>
        </p:spPr>
        <p:txBody>
          <a:bodyPr vert="horz" wrap="square" lIns="91440" tIns="45720" rIns="91440" bIns="45720" numCol="1" rtlCol="0" anchor="t" anchorCtr="0" compatLnSpc="1">
            <a:prstTxWarp prst="textNoShape">
              <a:avLst/>
            </a:prstTxWarp>
            <a:no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8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Arial" panose="020B0604020202020204" pitchFamily="34" charset="0"/>
                <a:cs typeface="Arial" panose="020B0604020202020204" pitchFamily="34" charset="0"/>
              </a:rPr>
              <a:t>Empowering girls in STEM</a:t>
            </a:r>
            <a:r>
              <a:rPr lang="en-US" sz="4000" dirty="0" smtClean="0">
                <a:latin typeface="Arial" panose="020B0604020202020204" pitchFamily="34" charset="0"/>
                <a:cs typeface="Arial" panose="020B0604020202020204" pitchFamily="34" charset="0"/>
              </a:rPr>
              <a:t/>
            </a:r>
            <a:br>
              <a:rPr lang="en-US" sz="4000" dirty="0" smtClean="0">
                <a:latin typeface="Arial" panose="020B0604020202020204" pitchFamily="34" charset="0"/>
                <a:cs typeface="Arial" panose="020B0604020202020204" pitchFamily="34" charset="0"/>
              </a:rPr>
            </a:br>
            <a:r>
              <a:rPr lang="en-US" sz="4000" dirty="0" smtClean="0">
                <a:latin typeface="Arial" panose="020B0604020202020204" pitchFamily="34" charset="0"/>
                <a:cs typeface="Arial" panose="020B0604020202020204" pitchFamily="34" charset="0"/>
              </a:rPr>
              <a:t/>
            </a:r>
            <a:br>
              <a:rPr lang="en-US" sz="4000" dirty="0" smtClean="0">
                <a:latin typeface="Arial" panose="020B0604020202020204" pitchFamily="34" charset="0"/>
                <a:cs typeface="Arial" panose="020B0604020202020204" pitchFamily="34" charset="0"/>
              </a:rPr>
            </a:br>
            <a:endParaRPr lang="el-GR" sz="4000" dirty="0">
              <a:latin typeface="Arial" panose="020B0604020202020204" pitchFamily="34" charset="0"/>
              <a:cs typeface="Arial" panose="020B0604020202020204" pitchFamily="34" charset="0"/>
            </a:endParaRPr>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11073605" y="6508432"/>
            <a:ext cx="835025" cy="201295"/>
          </a:xfrm>
          <a:prstGeom prst="rect">
            <a:avLst/>
          </a:prstGeom>
          <a:noFill/>
        </p:spPr>
      </p:pic>
      <p:pic>
        <p:nvPicPr>
          <p:cNvPr id="2" name="Picture 1"/>
          <p:cNvPicPr>
            <a:picLocks noChangeAspect="1"/>
          </p:cNvPicPr>
          <p:nvPr/>
        </p:nvPicPr>
        <p:blipFill>
          <a:blip r:embed="rId3"/>
          <a:stretch>
            <a:fillRect/>
          </a:stretch>
        </p:blipFill>
        <p:spPr>
          <a:xfrm>
            <a:off x="1231433" y="1645920"/>
            <a:ext cx="10259685" cy="4124960"/>
          </a:xfrm>
          <a:prstGeom prst="rect">
            <a:avLst/>
          </a:prstGeom>
        </p:spPr>
      </p:pic>
    </p:spTree>
    <p:extLst>
      <p:ext uri="{BB962C8B-B14F-4D97-AF65-F5344CB8AC3E}">
        <p14:creationId xmlns:p14="http://schemas.microsoft.com/office/powerpoint/2010/main" val="29804656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2">
                <a:lumMod val="20000"/>
                <a:lumOff val="80000"/>
              </a:schemeClr>
            </a:gs>
            <a:gs pos="100000">
              <a:schemeClr val="bg2">
                <a:shade val="98000"/>
                <a:satMod val="120000"/>
                <a:lumMod val="96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3" name="TextBox 2"/>
          <p:cNvSpPr txBox="1"/>
          <p:nvPr/>
        </p:nvSpPr>
        <p:spPr>
          <a:xfrm>
            <a:off x="3332472" y="397099"/>
            <a:ext cx="6838731" cy="584775"/>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Benefits of STEM Education</a:t>
            </a:r>
          </a:p>
        </p:txBody>
      </p:sp>
      <p:graphicFrame>
        <p:nvGraphicFramePr>
          <p:cNvPr id="2" name="Diagram 1"/>
          <p:cNvGraphicFramePr/>
          <p:nvPr>
            <p:extLst>
              <p:ext uri="{D42A27DB-BD31-4B8C-83A1-F6EECF244321}">
                <p14:modId xmlns:p14="http://schemas.microsoft.com/office/powerpoint/2010/main" val="722413702"/>
              </p:ext>
            </p:extLst>
          </p:nvPr>
        </p:nvGraphicFramePr>
        <p:xfrm>
          <a:off x="2490911" y="1113242"/>
          <a:ext cx="8951310" cy="50773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3332472" y="2081048"/>
            <a:ext cx="7556245" cy="830997"/>
          </a:xfrm>
          <a:prstGeom prst="rect">
            <a:avLst/>
          </a:prstGeom>
          <a:noFill/>
        </p:spPr>
        <p:txBody>
          <a:bodyPr wrap="square" rtlCol="0">
            <a:spAutoFit/>
          </a:bodyPr>
          <a:lstStyle/>
          <a:p>
            <a:pPr lvl="0" algn="ctr">
              <a:buNone/>
            </a:pPr>
            <a:r>
              <a:rPr lang="en-US" sz="2400" b="1" dirty="0">
                <a:latin typeface="Arial"/>
                <a:cs typeface="Arial"/>
              </a:rPr>
              <a:t>In order to find the correct answer to a problem, we must often eliminate the incorrect answers.</a:t>
            </a:r>
            <a:endParaRPr lang="en-US" sz="2400" b="1" dirty="0"/>
          </a:p>
        </p:txBody>
      </p:sp>
      <p:pic>
        <p:nvPicPr>
          <p:cNvPr id="4" name="Picture 3"/>
          <p:cNvPicPr>
            <a:picLocks noChangeAspect="1"/>
          </p:cNvPicPr>
          <p:nvPr/>
        </p:nvPicPr>
        <p:blipFill>
          <a:blip r:embed="rId7"/>
          <a:stretch>
            <a:fillRect/>
          </a:stretch>
        </p:blipFill>
        <p:spPr>
          <a:xfrm>
            <a:off x="11154628" y="6467847"/>
            <a:ext cx="835224" cy="201185"/>
          </a:xfrm>
          <a:prstGeom prst="rect">
            <a:avLst/>
          </a:prstGeom>
        </p:spPr>
      </p:pic>
    </p:spTree>
    <p:extLst>
      <p:ext uri="{BB962C8B-B14F-4D97-AF65-F5344CB8AC3E}">
        <p14:creationId xmlns:p14="http://schemas.microsoft.com/office/powerpoint/2010/main" val="29634893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2">
                <a:lumMod val="20000"/>
                <a:lumOff val="80000"/>
              </a:schemeClr>
            </a:gs>
            <a:gs pos="100000">
              <a:schemeClr val="bg2">
                <a:shade val="98000"/>
                <a:satMod val="120000"/>
                <a:lumMod val="96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3" name="TextBox 2"/>
          <p:cNvSpPr txBox="1"/>
          <p:nvPr/>
        </p:nvSpPr>
        <p:spPr>
          <a:xfrm>
            <a:off x="3397122" y="244549"/>
            <a:ext cx="6838731" cy="523220"/>
          </a:xfrm>
          <a:prstGeom prst="rect">
            <a:avLst/>
          </a:prstGeom>
          <a:noFill/>
        </p:spPr>
        <p:txBody>
          <a:bodyPr wrap="square" rtlCol="0">
            <a:spAutoFit/>
          </a:bodyPr>
          <a:lstStyle/>
          <a:p>
            <a:r>
              <a:rPr lang="en-US" sz="2800" b="1" dirty="0">
                <a:latin typeface="Arial" panose="020B0604020202020204" pitchFamily="34" charset="0"/>
                <a:cs typeface="Arial" panose="020B0604020202020204" pitchFamily="34" charset="0"/>
              </a:rPr>
              <a:t>Benefits of STEM Education</a:t>
            </a:r>
          </a:p>
        </p:txBody>
      </p:sp>
      <p:graphicFrame>
        <p:nvGraphicFramePr>
          <p:cNvPr id="2" name="Diagram 1"/>
          <p:cNvGraphicFramePr/>
          <p:nvPr>
            <p:extLst>
              <p:ext uri="{D42A27DB-BD31-4B8C-83A1-F6EECF244321}">
                <p14:modId xmlns:p14="http://schemas.microsoft.com/office/powerpoint/2010/main" val="1753944267"/>
              </p:ext>
            </p:extLst>
          </p:nvPr>
        </p:nvGraphicFramePr>
        <p:xfrm>
          <a:off x="1929706" y="1080377"/>
          <a:ext cx="8951310" cy="55437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3532003" y="2165131"/>
            <a:ext cx="6925789" cy="1200329"/>
          </a:xfrm>
          <a:prstGeom prst="rect">
            <a:avLst/>
          </a:prstGeom>
          <a:noFill/>
        </p:spPr>
        <p:txBody>
          <a:bodyPr wrap="square" rtlCol="0">
            <a:spAutoFit/>
          </a:bodyPr>
          <a:lstStyle/>
          <a:p>
            <a:pPr lvl="0" algn="ctr">
              <a:buNone/>
            </a:pPr>
            <a:r>
              <a:rPr lang="en-US" sz="2400" b="1" dirty="0">
                <a:latin typeface="Arial" panose="020B0604020202020204" pitchFamily="34" charset="0"/>
                <a:cs typeface="Arial" panose="020B0604020202020204" pitchFamily="34" charset="0"/>
              </a:rPr>
              <a:t>Fostering a passion for STEM can lead students in life-changing paths with great work opportunities. </a:t>
            </a:r>
          </a:p>
        </p:txBody>
      </p:sp>
      <p:pic>
        <p:nvPicPr>
          <p:cNvPr id="5" name="Picture 4"/>
          <p:cNvPicPr>
            <a:picLocks noChangeAspect="1"/>
          </p:cNvPicPr>
          <p:nvPr/>
        </p:nvPicPr>
        <p:blipFill>
          <a:blip r:embed="rId7"/>
          <a:stretch>
            <a:fillRect/>
          </a:stretch>
        </p:blipFill>
        <p:spPr>
          <a:xfrm>
            <a:off x="11199993" y="6523491"/>
            <a:ext cx="835224" cy="201185"/>
          </a:xfrm>
          <a:prstGeom prst="rect">
            <a:avLst/>
          </a:prstGeom>
        </p:spPr>
      </p:pic>
    </p:spTree>
    <p:extLst>
      <p:ext uri="{BB962C8B-B14F-4D97-AF65-F5344CB8AC3E}">
        <p14:creationId xmlns:p14="http://schemas.microsoft.com/office/powerpoint/2010/main" val="14611133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2">
                <a:lumMod val="20000"/>
                <a:lumOff val="80000"/>
              </a:schemeClr>
            </a:gs>
            <a:gs pos="100000">
              <a:schemeClr val="bg2">
                <a:shade val="98000"/>
                <a:satMod val="120000"/>
                <a:lumMod val="96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extBox 1"/>
          <p:cNvSpPr txBox="1"/>
          <p:nvPr/>
        </p:nvSpPr>
        <p:spPr>
          <a:xfrm>
            <a:off x="1902077" y="1455162"/>
            <a:ext cx="9174194" cy="4801314"/>
          </a:xfrm>
          <a:prstGeom prst="rect">
            <a:avLst/>
          </a:prstGeom>
          <a:solidFill>
            <a:srgbClr val="FDE1BB"/>
          </a:solidFill>
          <a:ln>
            <a:solidFill>
              <a:srgbClr val="FFC000"/>
            </a:solidFill>
          </a:ln>
          <a:scene3d>
            <a:camera prst="orthographicFront"/>
            <a:lightRig rig="threePt" dir="t"/>
          </a:scene3d>
          <a:sp3d>
            <a:bevelT/>
          </a:sp3d>
        </p:spPr>
        <p:txBody>
          <a:bodyPr wrap="square" rtlCol="0">
            <a:spAutoFit/>
          </a:bodyPr>
          <a:lstStyle/>
          <a:p>
            <a:pPr algn="just"/>
            <a:endParaRPr lang="en-US" sz="2800" u="sng"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Ø"/>
            </a:pPr>
            <a:r>
              <a:rPr lang="en-US" sz="2600" dirty="0">
                <a:latin typeface="Arial" panose="020B0604020202020204" pitchFamily="34" charset="0"/>
                <a:cs typeface="Arial" panose="020B0604020202020204" pitchFamily="34" charset="0"/>
              </a:rPr>
              <a:t>While STEM is a growing occupational option, the number of women in these careers is often lower than men, resulting in a large gender gap.</a:t>
            </a:r>
          </a:p>
          <a:p>
            <a:pPr algn="just"/>
            <a:endParaRPr lang="en-US" sz="2600"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Ø"/>
            </a:pPr>
            <a:r>
              <a:rPr lang="en-US" sz="2600" dirty="0">
                <a:latin typeface="Arial" panose="020B0604020202020204" pitchFamily="34" charset="0"/>
                <a:cs typeface="Arial" panose="020B0604020202020204" pitchFamily="34" charset="0"/>
              </a:rPr>
              <a:t>This all starts with the number of degrees in STEM fields that women earn. </a:t>
            </a:r>
          </a:p>
          <a:p>
            <a:pPr algn="just"/>
            <a:endParaRPr lang="en-US" sz="2600"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Ø"/>
            </a:pPr>
            <a:r>
              <a:rPr lang="en-US" sz="2600" dirty="0">
                <a:latin typeface="Arial" panose="020B0604020202020204" pitchFamily="34" charset="0"/>
                <a:cs typeface="Arial" panose="020B0604020202020204" pitchFamily="34" charset="0"/>
              </a:rPr>
              <a:t>The statistics </a:t>
            </a:r>
            <a:r>
              <a:rPr lang="en-US" sz="2600" dirty="0" smtClean="0">
                <a:latin typeface="Arial" panose="020B0604020202020204" pitchFamily="34" charset="0"/>
                <a:cs typeface="Arial" panose="020B0604020202020204" pitchFamily="34" charset="0"/>
              </a:rPr>
              <a:t>on women’s </a:t>
            </a:r>
            <a:r>
              <a:rPr lang="en-US" sz="2600" dirty="0">
                <a:latin typeface="Arial" panose="020B0604020202020204" pitchFamily="34" charset="0"/>
                <a:cs typeface="Arial" panose="020B0604020202020204" pitchFamily="34" charset="0"/>
              </a:rPr>
              <a:t>STEM degrees </a:t>
            </a:r>
            <a:r>
              <a:rPr lang="en-US" sz="2600" dirty="0" smtClean="0">
                <a:latin typeface="Arial" panose="020B0604020202020204" pitchFamily="34" charset="0"/>
                <a:cs typeface="Arial" panose="020B0604020202020204" pitchFamily="34" charset="0"/>
              </a:rPr>
              <a:t>are </a:t>
            </a:r>
            <a:r>
              <a:rPr lang="en-US" sz="2600" dirty="0">
                <a:latin typeface="Arial" panose="020B0604020202020204" pitchFamily="34" charset="0"/>
                <a:cs typeface="Arial" panose="020B0604020202020204" pitchFamily="34" charset="0"/>
              </a:rPr>
              <a:t>vital in understanding how these industries look and how women are represented in them.</a:t>
            </a:r>
          </a:p>
          <a:p>
            <a:pPr fontAlgn="base"/>
            <a:endParaRPr lang="el-GR" b="1" u="sng" dirty="0"/>
          </a:p>
        </p:txBody>
      </p:sp>
      <p:sp>
        <p:nvSpPr>
          <p:cNvPr id="3" name="Rectangle 2"/>
          <p:cNvSpPr/>
          <p:nvPr/>
        </p:nvSpPr>
        <p:spPr>
          <a:xfrm>
            <a:off x="2338343" y="6501925"/>
            <a:ext cx="8818180" cy="338554"/>
          </a:xfrm>
          <a:prstGeom prst="rect">
            <a:avLst/>
          </a:prstGeom>
        </p:spPr>
        <p:txBody>
          <a:bodyPr wrap="square">
            <a:spAutoFit/>
          </a:bodyPr>
          <a:lstStyle/>
          <a:p>
            <a:pPr fontAlgn="base"/>
            <a:r>
              <a:rPr lang="en-US" sz="1600" u="sng" dirty="0">
                <a:solidFill>
                  <a:srgbClr val="00B0F0"/>
                </a:solidFill>
                <a:latin typeface="Arial" panose="020B0604020202020204" pitchFamily="34" charset="0"/>
                <a:cs typeface="Arial" panose="020B0604020202020204" pitchFamily="34" charset="0"/>
                <a:hlinkClick r:id="rId3"/>
              </a:rPr>
              <a:t>https</a:t>
            </a:r>
            <a:r>
              <a:rPr lang="el-GR" sz="1600" u="sng" dirty="0">
                <a:solidFill>
                  <a:srgbClr val="00B0F0"/>
                </a:solidFill>
                <a:latin typeface="Arial" panose="020B0604020202020204" pitchFamily="34" charset="0"/>
                <a:cs typeface="Arial" panose="020B0604020202020204" pitchFamily="34" charset="0"/>
                <a:hlinkClick r:id="rId3"/>
              </a:rPr>
              <a:t>://</a:t>
            </a:r>
            <a:r>
              <a:rPr lang="en-US" sz="1600" u="sng" dirty="0">
                <a:solidFill>
                  <a:srgbClr val="00B0F0"/>
                </a:solidFill>
                <a:latin typeface="Arial" panose="020B0604020202020204" pitchFamily="34" charset="0"/>
                <a:cs typeface="Arial" panose="020B0604020202020204" pitchFamily="34" charset="0"/>
                <a:hlinkClick r:id="rId3"/>
              </a:rPr>
              <a:t>www</a:t>
            </a:r>
            <a:r>
              <a:rPr lang="el-GR" sz="1600" u="sng" dirty="0">
                <a:solidFill>
                  <a:srgbClr val="00B0F0"/>
                </a:solidFill>
                <a:latin typeface="Arial" panose="020B0604020202020204" pitchFamily="34" charset="0"/>
                <a:cs typeface="Arial" panose="020B0604020202020204" pitchFamily="34" charset="0"/>
                <a:hlinkClick r:id="rId3"/>
              </a:rPr>
              <a:t>.</a:t>
            </a:r>
            <a:r>
              <a:rPr lang="en-US" sz="1600" u="sng" dirty="0" err="1">
                <a:solidFill>
                  <a:srgbClr val="00B0F0"/>
                </a:solidFill>
                <a:latin typeface="Arial" panose="020B0604020202020204" pitchFamily="34" charset="0"/>
                <a:cs typeface="Arial" panose="020B0604020202020204" pitchFamily="34" charset="0"/>
                <a:hlinkClick r:id="rId3"/>
              </a:rPr>
              <a:t>wgu</a:t>
            </a:r>
            <a:r>
              <a:rPr lang="el-GR" sz="1600" u="sng" dirty="0">
                <a:solidFill>
                  <a:srgbClr val="00B0F0"/>
                </a:solidFill>
                <a:latin typeface="Arial" panose="020B0604020202020204" pitchFamily="34" charset="0"/>
                <a:cs typeface="Arial" panose="020B0604020202020204" pitchFamily="34" charset="0"/>
                <a:hlinkClick r:id="rId3"/>
              </a:rPr>
              <a:t>.</a:t>
            </a:r>
            <a:r>
              <a:rPr lang="en-US" sz="1600" u="sng" dirty="0" err="1">
                <a:solidFill>
                  <a:srgbClr val="00B0F0"/>
                </a:solidFill>
                <a:latin typeface="Arial" panose="020B0604020202020204" pitchFamily="34" charset="0"/>
                <a:cs typeface="Arial" panose="020B0604020202020204" pitchFamily="34" charset="0"/>
                <a:hlinkClick r:id="rId3"/>
              </a:rPr>
              <a:t>edu</a:t>
            </a:r>
            <a:r>
              <a:rPr lang="el-GR" sz="1600" u="sng" dirty="0">
                <a:solidFill>
                  <a:srgbClr val="00B0F0"/>
                </a:solidFill>
                <a:latin typeface="Arial" panose="020B0604020202020204" pitchFamily="34" charset="0"/>
                <a:cs typeface="Arial" panose="020B0604020202020204" pitchFamily="34" charset="0"/>
                <a:hlinkClick r:id="rId3"/>
              </a:rPr>
              <a:t>/</a:t>
            </a:r>
            <a:r>
              <a:rPr lang="en-US" sz="1600" u="sng" dirty="0">
                <a:solidFill>
                  <a:srgbClr val="00B0F0"/>
                </a:solidFill>
                <a:latin typeface="Arial" panose="020B0604020202020204" pitchFamily="34" charset="0"/>
                <a:cs typeface="Arial" panose="020B0604020202020204" pitchFamily="34" charset="0"/>
                <a:hlinkClick r:id="rId3"/>
              </a:rPr>
              <a:t>blog</a:t>
            </a:r>
            <a:r>
              <a:rPr lang="el-GR" sz="1600" u="sng" dirty="0">
                <a:solidFill>
                  <a:srgbClr val="00B0F0"/>
                </a:solidFill>
                <a:latin typeface="Arial" panose="020B0604020202020204" pitchFamily="34" charset="0"/>
                <a:cs typeface="Arial" panose="020B0604020202020204" pitchFamily="34" charset="0"/>
                <a:hlinkClick r:id="rId3"/>
              </a:rPr>
              <a:t>/</a:t>
            </a:r>
            <a:r>
              <a:rPr lang="en-US" sz="1600" u="sng" dirty="0">
                <a:solidFill>
                  <a:srgbClr val="00B0F0"/>
                </a:solidFill>
                <a:latin typeface="Arial" panose="020B0604020202020204" pitchFamily="34" charset="0"/>
                <a:cs typeface="Arial" panose="020B0604020202020204" pitchFamily="34" charset="0"/>
                <a:hlinkClick r:id="rId3"/>
              </a:rPr>
              <a:t>why</a:t>
            </a:r>
            <a:r>
              <a:rPr lang="el-GR" sz="1600" u="sng" dirty="0">
                <a:solidFill>
                  <a:srgbClr val="00B0F0"/>
                </a:solidFill>
                <a:latin typeface="Arial" panose="020B0604020202020204" pitchFamily="34" charset="0"/>
                <a:cs typeface="Arial" panose="020B0604020202020204" pitchFamily="34" charset="0"/>
                <a:hlinkClick r:id="rId3"/>
              </a:rPr>
              <a:t>-</a:t>
            </a:r>
            <a:r>
              <a:rPr lang="en-US" sz="1600" u="sng" dirty="0">
                <a:solidFill>
                  <a:srgbClr val="00B0F0"/>
                </a:solidFill>
                <a:latin typeface="Arial" panose="020B0604020202020204" pitchFamily="34" charset="0"/>
                <a:cs typeface="Arial" panose="020B0604020202020204" pitchFamily="34" charset="0"/>
                <a:hlinkClick r:id="rId3"/>
              </a:rPr>
              <a:t>are</a:t>
            </a:r>
            <a:r>
              <a:rPr lang="el-GR" sz="1600" u="sng" dirty="0">
                <a:solidFill>
                  <a:srgbClr val="00B0F0"/>
                </a:solidFill>
                <a:latin typeface="Arial" panose="020B0604020202020204" pitchFamily="34" charset="0"/>
                <a:cs typeface="Arial" panose="020B0604020202020204" pitchFamily="34" charset="0"/>
                <a:hlinkClick r:id="rId3"/>
              </a:rPr>
              <a:t>-</a:t>
            </a:r>
            <a:r>
              <a:rPr lang="en-US" sz="1600" u="sng" dirty="0">
                <a:solidFill>
                  <a:srgbClr val="00B0F0"/>
                </a:solidFill>
                <a:latin typeface="Arial" panose="020B0604020202020204" pitchFamily="34" charset="0"/>
                <a:cs typeface="Arial" panose="020B0604020202020204" pitchFamily="34" charset="0"/>
                <a:hlinkClick r:id="rId3"/>
              </a:rPr>
              <a:t>there</a:t>
            </a:r>
            <a:r>
              <a:rPr lang="el-GR" sz="1600" u="sng" dirty="0">
                <a:solidFill>
                  <a:srgbClr val="00B0F0"/>
                </a:solidFill>
                <a:latin typeface="Arial" panose="020B0604020202020204" pitchFamily="34" charset="0"/>
                <a:cs typeface="Arial" panose="020B0604020202020204" pitchFamily="34" charset="0"/>
                <a:hlinkClick r:id="rId3"/>
              </a:rPr>
              <a:t>-</a:t>
            </a:r>
            <a:r>
              <a:rPr lang="en-US" sz="1600" u="sng" dirty="0">
                <a:solidFill>
                  <a:srgbClr val="00B0F0"/>
                </a:solidFill>
                <a:latin typeface="Arial" panose="020B0604020202020204" pitchFamily="34" charset="0"/>
                <a:cs typeface="Arial" panose="020B0604020202020204" pitchFamily="34" charset="0"/>
                <a:hlinkClick r:id="rId3"/>
              </a:rPr>
              <a:t>so</a:t>
            </a:r>
            <a:r>
              <a:rPr lang="el-GR" sz="1600" u="sng" dirty="0">
                <a:solidFill>
                  <a:srgbClr val="00B0F0"/>
                </a:solidFill>
                <a:latin typeface="Arial" panose="020B0604020202020204" pitchFamily="34" charset="0"/>
                <a:cs typeface="Arial" panose="020B0604020202020204" pitchFamily="34" charset="0"/>
                <a:hlinkClick r:id="rId3"/>
              </a:rPr>
              <a:t>-</a:t>
            </a:r>
            <a:r>
              <a:rPr lang="en-US" sz="1600" u="sng" dirty="0">
                <a:solidFill>
                  <a:srgbClr val="00B0F0"/>
                </a:solidFill>
                <a:latin typeface="Arial" panose="020B0604020202020204" pitchFamily="34" charset="0"/>
                <a:cs typeface="Arial" panose="020B0604020202020204" pitchFamily="34" charset="0"/>
                <a:hlinkClick r:id="rId3"/>
              </a:rPr>
              <a:t>few</a:t>
            </a:r>
            <a:r>
              <a:rPr lang="el-GR" sz="1600" u="sng" dirty="0">
                <a:solidFill>
                  <a:srgbClr val="00B0F0"/>
                </a:solidFill>
                <a:latin typeface="Arial" panose="020B0604020202020204" pitchFamily="34" charset="0"/>
                <a:cs typeface="Arial" panose="020B0604020202020204" pitchFamily="34" charset="0"/>
                <a:hlinkClick r:id="rId3"/>
              </a:rPr>
              <a:t>-</a:t>
            </a:r>
            <a:r>
              <a:rPr lang="en-US" sz="1600" u="sng" dirty="0">
                <a:solidFill>
                  <a:srgbClr val="00B0F0"/>
                </a:solidFill>
                <a:latin typeface="Arial" panose="020B0604020202020204" pitchFamily="34" charset="0"/>
                <a:cs typeface="Arial" panose="020B0604020202020204" pitchFamily="34" charset="0"/>
                <a:hlinkClick r:id="rId3"/>
              </a:rPr>
              <a:t>women</a:t>
            </a:r>
            <a:r>
              <a:rPr lang="el-GR" sz="1600" u="sng" dirty="0">
                <a:solidFill>
                  <a:srgbClr val="00B0F0"/>
                </a:solidFill>
                <a:latin typeface="Arial" panose="020B0604020202020204" pitchFamily="34" charset="0"/>
                <a:cs typeface="Arial" panose="020B0604020202020204" pitchFamily="34" charset="0"/>
                <a:hlinkClick r:id="rId3"/>
              </a:rPr>
              <a:t>-</a:t>
            </a:r>
            <a:r>
              <a:rPr lang="en-US" sz="1600" u="sng" dirty="0">
                <a:solidFill>
                  <a:srgbClr val="00B0F0"/>
                </a:solidFill>
                <a:latin typeface="Arial" panose="020B0604020202020204" pitchFamily="34" charset="0"/>
                <a:cs typeface="Arial" panose="020B0604020202020204" pitchFamily="34" charset="0"/>
                <a:hlinkClick r:id="rId3"/>
              </a:rPr>
              <a:t>in</a:t>
            </a:r>
            <a:r>
              <a:rPr lang="el-GR" sz="1600" u="sng" dirty="0">
                <a:solidFill>
                  <a:srgbClr val="00B0F0"/>
                </a:solidFill>
                <a:latin typeface="Arial" panose="020B0604020202020204" pitchFamily="34" charset="0"/>
                <a:cs typeface="Arial" panose="020B0604020202020204" pitchFamily="34" charset="0"/>
                <a:hlinkClick r:id="rId3"/>
              </a:rPr>
              <a:t>-</a:t>
            </a:r>
            <a:r>
              <a:rPr lang="en-US" sz="1600" u="sng" dirty="0">
                <a:solidFill>
                  <a:srgbClr val="00B0F0"/>
                </a:solidFill>
                <a:latin typeface="Arial" panose="020B0604020202020204" pitchFamily="34" charset="0"/>
                <a:cs typeface="Arial" panose="020B0604020202020204" pitchFamily="34" charset="0"/>
                <a:hlinkClick r:id="rId3"/>
              </a:rPr>
              <a:t>stem</a:t>
            </a:r>
            <a:r>
              <a:rPr lang="el-GR" sz="1600" u="sng" dirty="0">
                <a:solidFill>
                  <a:srgbClr val="00B0F0"/>
                </a:solidFill>
                <a:latin typeface="Arial" panose="020B0604020202020204" pitchFamily="34" charset="0"/>
                <a:cs typeface="Arial" panose="020B0604020202020204" pitchFamily="34" charset="0"/>
                <a:hlinkClick r:id="rId3"/>
              </a:rPr>
              <a:t>1907.</a:t>
            </a:r>
            <a:r>
              <a:rPr lang="en-US" sz="1600" u="sng" dirty="0">
                <a:solidFill>
                  <a:srgbClr val="00B0F0"/>
                </a:solidFill>
                <a:latin typeface="Arial" panose="020B0604020202020204" pitchFamily="34" charset="0"/>
                <a:cs typeface="Arial" panose="020B0604020202020204" pitchFamily="34" charset="0"/>
                <a:hlinkClick r:id="rId3"/>
              </a:rPr>
              <a:t>html</a:t>
            </a:r>
            <a:r>
              <a:rPr lang="el-GR" sz="1600" u="sng" dirty="0">
                <a:solidFill>
                  <a:srgbClr val="00B0F0"/>
                </a:solidFill>
                <a:latin typeface="Arial" panose="020B0604020202020204" pitchFamily="34" charset="0"/>
                <a:cs typeface="Arial" panose="020B0604020202020204" pitchFamily="34" charset="0"/>
                <a:hlinkClick r:id="rId3"/>
              </a:rPr>
              <a:t>#</a:t>
            </a:r>
            <a:r>
              <a:rPr lang="en-US" sz="1600" u="sng" dirty="0">
                <a:solidFill>
                  <a:srgbClr val="00B0F0"/>
                </a:solidFill>
                <a:latin typeface="Arial" panose="020B0604020202020204" pitchFamily="34" charset="0"/>
                <a:cs typeface="Arial" panose="020B0604020202020204" pitchFamily="34" charset="0"/>
                <a:hlinkClick r:id="rId3"/>
              </a:rPr>
              <a:t>close</a:t>
            </a:r>
            <a:endParaRPr lang="el-GR" sz="1600" dirty="0">
              <a:latin typeface="Arial" panose="020B0604020202020204" pitchFamily="34" charset="0"/>
              <a:cs typeface="Arial" panose="020B0604020202020204" pitchFamily="34" charset="0"/>
            </a:endParaRPr>
          </a:p>
        </p:txBody>
      </p:sp>
      <p:sp>
        <p:nvSpPr>
          <p:cNvPr id="5" name="TextBox 4"/>
          <p:cNvSpPr txBox="1"/>
          <p:nvPr/>
        </p:nvSpPr>
        <p:spPr>
          <a:xfrm>
            <a:off x="2338343" y="624938"/>
            <a:ext cx="8466014" cy="584775"/>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Is there a lack of women in STEM fields?</a:t>
            </a:r>
          </a:p>
        </p:txBody>
      </p:sp>
      <p:pic>
        <p:nvPicPr>
          <p:cNvPr id="4" name="Picture 3"/>
          <p:cNvPicPr>
            <a:picLocks noChangeAspect="1"/>
          </p:cNvPicPr>
          <p:nvPr/>
        </p:nvPicPr>
        <p:blipFill>
          <a:blip r:embed="rId4"/>
          <a:stretch>
            <a:fillRect/>
          </a:stretch>
        </p:blipFill>
        <p:spPr>
          <a:xfrm>
            <a:off x="11156523" y="6470017"/>
            <a:ext cx="835224" cy="201185"/>
          </a:xfrm>
          <a:prstGeom prst="rect">
            <a:avLst/>
          </a:prstGeom>
        </p:spPr>
      </p:pic>
    </p:spTree>
    <p:extLst>
      <p:ext uri="{BB962C8B-B14F-4D97-AF65-F5344CB8AC3E}">
        <p14:creationId xmlns:p14="http://schemas.microsoft.com/office/powerpoint/2010/main" val="10529017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2">
                <a:lumMod val="20000"/>
                <a:lumOff val="80000"/>
              </a:schemeClr>
            </a:gs>
            <a:gs pos="100000">
              <a:schemeClr val="bg2">
                <a:shade val="98000"/>
                <a:satMod val="120000"/>
                <a:lumMod val="96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extBox 1"/>
          <p:cNvSpPr txBox="1"/>
          <p:nvPr/>
        </p:nvSpPr>
        <p:spPr>
          <a:xfrm>
            <a:off x="1537369" y="4124970"/>
            <a:ext cx="9627936" cy="2308324"/>
          </a:xfrm>
          <a:prstGeom prst="rect">
            <a:avLst/>
          </a:prstGeom>
          <a:noFill/>
        </p:spPr>
        <p:txBody>
          <a:bodyPr wrap="square" rtlCol="0">
            <a:spAutoFit/>
          </a:bodyPr>
          <a:lstStyle/>
          <a:p>
            <a:pPr marL="342900" indent="-342900" algn="just" fontAlgn="base">
              <a:buFont typeface="Wingdings" panose="05000000000000000000" pitchFamily="2" charset="2"/>
              <a:buChar char="Ø"/>
            </a:pPr>
            <a:r>
              <a:rPr lang="en-US" sz="2400" dirty="0">
                <a:latin typeface="Arial" panose="020B0604020202020204" pitchFamily="34" charset="0"/>
                <a:cs typeface="Arial" panose="020B0604020202020204" pitchFamily="34" charset="0"/>
              </a:rPr>
              <a:t>Based on recent studies women obtain 53% of STEM university degrees at a global level. However, in the EU only 34% of graduates in these fields are women.</a:t>
            </a:r>
          </a:p>
          <a:p>
            <a:pPr marL="285750" indent="-285750" algn="just" fontAlgn="base">
              <a:buFont typeface="Wingdings" panose="05000000000000000000" pitchFamily="2" charset="2"/>
              <a:buChar char="Ø"/>
            </a:pPr>
            <a:r>
              <a:rPr lang="en-US" sz="2400" dirty="0">
                <a:latin typeface="Arial" panose="020B0604020202020204" pitchFamily="34" charset="0"/>
                <a:cs typeface="Arial" panose="020B0604020202020204" pitchFamily="34" charset="0"/>
              </a:rPr>
              <a:t>Numbers vary among the different fields but what is most alarming is that </a:t>
            </a:r>
            <a:r>
              <a:rPr lang="en-US" sz="2400" dirty="0" smtClean="0">
                <a:latin typeface="Arial" panose="020B0604020202020204" pitchFamily="34" charset="0"/>
                <a:cs typeface="Arial" panose="020B0604020202020204" pitchFamily="34" charset="0"/>
              </a:rPr>
              <a:t>in some countries the rates are very low. For example, in </a:t>
            </a:r>
            <a:r>
              <a:rPr lang="en-US" sz="2400" dirty="0">
                <a:latin typeface="Arial" panose="020B0604020202020204" pitchFamily="34" charset="0"/>
                <a:cs typeface="Arial" panose="020B0604020202020204" pitchFamily="34" charset="0"/>
              </a:rPr>
              <a:t>Spain only 16% of professionals in STEM fields are women.</a:t>
            </a:r>
          </a:p>
        </p:txBody>
      </p:sp>
      <p:graphicFrame>
        <p:nvGraphicFramePr>
          <p:cNvPr id="3" name="Chart 2"/>
          <p:cNvGraphicFramePr/>
          <p:nvPr>
            <p:extLst>
              <p:ext uri="{D42A27DB-BD31-4B8C-83A1-F6EECF244321}">
                <p14:modId xmlns:p14="http://schemas.microsoft.com/office/powerpoint/2010/main" val="1929803048"/>
              </p:ext>
            </p:extLst>
          </p:nvPr>
        </p:nvGraphicFramePr>
        <p:xfrm>
          <a:off x="2959108" y="752866"/>
          <a:ext cx="6611202" cy="3218215"/>
        </p:xfrm>
        <a:graphic>
          <a:graphicData uri="http://schemas.openxmlformats.org/drawingml/2006/chart">
            <c:chart xmlns:c="http://schemas.openxmlformats.org/drawingml/2006/chart" xmlns:r="http://schemas.openxmlformats.org/officeDocument/2006/relationships" r:id="rId2"/>
          </a:graphicData>
        </a:graphic>
      </p:graphicFrame>
      <p:sp>
        <p:nvSpPr>
          <p:cNvPr id="4" name="Rectangle 3"/>
          <p:cNvSpPr/>
          <p:nvPr/>
        </p:nvSpPr>
        <p:spPr>
          <a:xfrm>
            <a:off x="1351546" y="6433294"/>
            <a:ext cx="9224211" cy="307777"/>
          </a:xfrm>
          <a:prstGeom prst="rect">
            <a:avLst/>
          </a:prstGeom>
        </p:spPr>
        <p:txBody>
          <a:bodyPr wrap="square">
            <a:spAutoFit/>
          </a:bodyPr>
          <a:lstStyle/>
          <a:p>
            <a:pPr fontAlgn="base"/>
            <a:r>
              <a:rPr lang="en-US" sz="1400" dirty="0">
                <a:latin typeface="Arial" panose="020B0604020202020204" pitchFamily="34" charset="0"/>
                <a:cs typeface="Arial" panose="020B0604020202020204" pitchFamily="34" charset="0"/>
                <a:hlinkClick r:id="rId3"/>
              </a:rPr>
              <a:t>https://www.stratio.com/blog/empowering-women-in-stem-we-all-have-a-role-to-play/</a:t>
            </a:r>
            <a:endParaRPr lang="en-US" sz="1400" b="1" dirty="0">
              <a:latin typeface="Arial" panose="020B0604020202020204" pitchFamily="34" charset="0"/>
              <a:cs typeface="Arial" panose="020B0604020202020204" pitchFamily="34" charset="0"/>
            </a:endParaRPr>
          </a:p>
        </p:txBody>
      </p:sp>
      <p:sp>
        <p:nvSpPr>
          <p:cNvPr id="5" name="TextBox 4"/>
          <p:cNvSpPr txBox="1"/>
          <p:nvPr/>
        </p:nvSpPr>
        <p:spPr>
          <a:xfrm>
            <a:off x="2518817" y="75758"/>
            <a:ext cx="8466014" cy="523220"/>
          </a:xfrm>
          <a:prstGeom prst="rect">
            <a:avLst/>
          </a:prstGeom>
          <a:noFill/>
        </p:spPr>
        <p:txBody>
          <a:bodyPr wrap="square" rtlCol="0">
            <a:spAutoFit/>
          </a:bodyPr>
          <a:lstStyle/>
          <a:p>
            <a:r>
              <a:rPr lang="en-US" sz="2800" b="1" dirty="0">
                <a:latin typeface="Arial" panose="020B0604020202020204" pitchFamily="34" charset="0"/>
                <a:cs typeface="Arial" panose="020B0604020202020204" pitchFamily="34" charset="0"/>
              </a:rPr>
              <a:t>Is there a lack of women in STEM fields?</a:t>
            </a:r>
          </a:p>
        </p:txBody>
      </p:sp>
      <p:pic>
        <p:nvPicPr>
          <p:cNvPr id="6" name="Picture 5"/>
          <p:cNvPicPr>
            <a:picLocks noChangeAspect="1"/>
          </p:cNvPicPr>
          <p:nvPr/>
        </p:nvPicPr>
        <p:blipFill>
          <a:blip r:embed="rId4"/>
          <a:stretch>
            <a:fillRect/>
          </a:stretch>
        </p:blipFill>
        <p:spPr>
          <a:xfrm>
            <a:off x="11165305" y="6486590"/>
            <a:ext cx="835224" cy="201185"/>
          </a:xfrm>
          <a:prstGeom prst="rect">
            <a:avLst/>
          </a:prstGeom>
        </p:spPr>
      </p:pic>
    </p:spTree>
    <p:extLst>
      <p:ext uri="{BB962C8B-B14F-4D97-AF65-F5344CB8AC3E}">
        <p14:creationId xmlns:p14="http://schemas.microsoft.com/office/powerpoint/2010/main" val="37341672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2">
                <a:lumMod val="20000"/>
                <a:lumOff val="80000"/>
              </a:schemeClr>
            </a:gs>
            <a:gs pos="100000">
              <a:schemeClr val="bg2">
                <a:shade val="98000"/>
                <a:satMod val="120000"/>
                <a:lumMod val="96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Rectangle 1"/>
          <p:cNvSpPr/>
          <p:nvPr/>
        </p:nvSpPr>
        <p:spPr>
          <a:xfrm>
            <a:off x="1677745" y="426897"/>
            <a:ext cx="9806152" cy="830997"/>
          </a:xfrm>
          <a:prstGeom prst="rect">
            <a:avLst/>
          </a:prstGeom>
        </p:spPr>
        <p:txBody>
          <a:bodyPr wrap="square">
            <a:spAutoFit/>
          </a:bodyPr>
          <a:lstStyle/>
          <a:p>
            <a:pPr algn="ctr" fontAlgn="base"/>
            <a:r>
              <a:rPr lang="en-US" sz="2400" b="1" u="sng" dirty="0">
                <a:latin typeface="Arial" panose="020B0604020202020204" pitchFamily="34" charset="0"/>
                <a:cs typeface="Arial" panose="020B0604020202020204" pitchFamily="34" charset="0"/>
              </a:rPr>
              <a:t>Main reasons that generate inequality in the technology industry.</a:t>
            </a:r>
            <a:endParaRPr lang="en-US" sz="2400" u="sng" dirty="0">
              <a:latin typeface="Arial" panose="020B0604020202020204" pitchFamily="34" charset="0"/>
              <a:cs typeface="Arial" panose="020B0604020202020204" pitchFamily="34" charset="0"/>
            </a:endParaRPr>
          </a:p>
          <a:p>
            <a:pPr algn="ctr" fontAlgn="base"/>
            <a:r>
              <a:rPr lang="en-US" sz="2400" b="1" u="sng" dirty="0">
                <a:latin typeface="Arial" panose="020B0604020202020204" pitchFamily="34" charset="0"/>
                <a:cs typeface="Arial" panose="020B0604020202020204" pitchFamily="34" charset="0"/>
              </a:rPr>
              <a:t>Why aren't many girls involved in STEM?</a:t>
            </a:r>
            <a:endParaRPr lang="el-GR" sz="2400" dirty="0">
              <a:latin typeface="Arial" panose="020B0604020202020204" pitchFamily="34" charset="0"/>
              <a:cs typeface="Arial" panose="020B0604020202020204" pitchFamily="34" charset="0"/>
            </a:endParaRPr>
          </a:p>
        </p:txBody>
      </p:sp>
      <p:graphicFrame>
        <p:nvGraphicFramePr>
          <p:cNvPr id="3" name="Diagram 2"/>
          <p:cNvGraphicFramePr/>
          <p:nvPr>
            <p:extLst>
              <p:ext uri="{D42A27DB-BD31-4B8C-83A1-F6EECF244321}">
                <p14:modId xmlns:p14="http://schemas.microsoft.com/office/powerpoint/2010/main" val="308335372"/>
              </p:ext>
            </p:extLst>
          </p:nvPr>
        </p:nvGraphicFramePr>
        <p:xfrm>
          <a:off x="1266497" y="1623557"/>
          <a:ext cx="10363200" cy="44829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p:cNvPicPr>
            <a:picLocks noChangeAspect="1"/>
          </p:cNvPicPr>
          <p:nvPr/>
        </p:nvPicPr>
        <p:blipFill>
          <a:blip r:embed="rId7"/>
          <a:stretch>
            <a:fillRect/>
          </a:stretch>
        </p:blipFill>
        <p:spPr>
          <a:xfrm>
            <a:off x="11066285" y="6472174"/>
            <a:ext cx="835224" cy="201185"/>
          </a:xfrm>
          <a:prstGeom prst="rect">
            <a:avLst/>
          </a:prstGeom>
        </p:spPr>
      </p:pic>
    </p:spTree>
    <p:extLst>
      <p:ext uri="{BB962C8B-B14F-4D97-AF65-F5344CB8AC3E}">
        <p14:creationId xmlns:p14="http://schemas.microsoft.com/office/powerpoint/2010/main" val="12835333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2">
                <a:lumMod val="20000"/>
                <a:lumOff val="80000"/>
              </a:schemeClr>
            </a:gs>
            <a:gs pos="100000">
              <a:schemeClr val="bg2">
                <a:shade val="98000"/>
                <a:satMod val="120000"/>
                <a:lumMod val="96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Rectangle 1"/>
          <p:cNvSpPr/>
          <p:nvPr/>
        </p:nvSpPr>
        <p:spPr>
          <a:xfrm>
            <a:off x="2017986" y="235511"/>
            <a:ext cx="9806152" cy="830997"/>
          </a:xfrm>
          <a:prstGeom prst="rect">
            <a:avLst/>
          </a:prstGeom>
        </p:spPr>
        <p:txBody>
          <a:bodyPr wrap="square">
            <a:spAutoFit/>
          </a:bodyPr>
          <a:lstStyle/>
          <a:p>
            <a:pPr algn="ctr" fontAlgn="base"/>
            <a:r>
              <a:rPr lang="en-US" sz="2400" b="1" u="sng" dirty="0">
                <a:latin typeface="Arial" panose="020B0604020202020204" pitchFamily="34" charset="0"/>
                <a:cs typeface="Arial" panose="020B0604020202020204" pitchFamily="34" charset="0"/>
              </a:rPr>
              <a:t>Main reasons that generate inequality in the technology industry.</a:t>
            </a:r>
            <a:endParaRPr lang="en-US" sz="2400" u="sng" dirty="0">
              <a:latin typeface="Arial" panose="020B0604020202020204" pitchFamily="34" charset="0"/>
              <a:cs typeface="Arial" panose="020B0604020202020204" pitchFamily="34" charset="0"/>
            </a:endParaRPr>
          </a:p>
          <a:p>
            <a:pPr algn="ctr" fontAlgn="base"/>
            <a:r>
              <a:rPr lang="en-US" sz="2400" b="1" u="sng" dirty="0">
                <a:latin typeface="Arial" panose="020B0604020202020204" pitchFamily="34" charset="0"/>
                <a:cs typeface="Arial" panose="020B0604020202020204" pitchFamily="34" charset="0"/>
              </a:rPr>
              <a:t>Why aren't many girls involved in STEM</a:t>
            </a:r>
            <a:r>
              <a:rPr lang="en-US" sz="2400" b="1" dirty="0">
                <a:latin typeface="Arial" panose="020B0604020202020204" pitchFamily="34" charset="0"/>
                <a:cs typeface="Arial" panose="020B0604020202020204" pitchFamily="34" charset="0"/>
              </a:rPr>
              <a:t>?</a:t>
            </a:r>
            <a:endParaRPr lang="el-GR" sz="2400" dirty="0">
              <a:latin typeface="Arial" panose="020B0604020202020204" pitchFamily="34" charset="0"/>
              <a:cs typeface="Arial" panose="020B0604020202020204" pitchFamily="34" charset="0"/>
            </a:endParaRPr>
          </a:p>
        </p:txBody>
      </p:sp>
      <p:graphicFrame>
        <p:nvGraphicFramePr>
          <p:cNvPr id="3" name="Diagram 2"/>
          <p:cNvGraphicFramePr/>
          <p:nvPr>
            <p:extLst>
              <p:ext uri="{D42A27DB-BD31-4B8C-83A1-F6EECF244321}">
                <p14:modId xmlns:p14="http://schemas.microsoft.com/office/powerpoint/2010/main" val="4134653787"/>
              </p:ext>
            </p:extLst>
          </p:nvPr>
        </p:nvGraphicFramePr>
        <p:xfrm>
          <a:off x="1266497" y="1623557"/>
          <a:ext cx="10363200" cy="47878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p:cNvPicPr>
            <a:picLocks noChangeAspect="1"/>
          </p:cNvPicPr>
          <p:nvPr/>
        </p:nvPicPr>
        <p:blipFill>
          <a:blip r:embed="rId7"/>
          <a:stretch>
            <a:fillRect/>
          </a:stretch>
        </p:blipFill>
        <p:spPr>
          <a:xfrm>
            <a:off x="10988914" y="6411433"/>
            <a:ext cx="835224" cy="201185"/>
          </a:xfrm>
          <a:prstGeom prst="rect">
            <a:avLst/>
          </a:prstGeom>
        </p:spPr>
      </p:pic>
    </p:spTree>
    <p:extLst>
      <p:ext uri="{BB962C8B-B14F-4D97-AF65-F5344CB8AC3E}">
        <p14:creationId xmlns:p14="http://schemas.microsoft.com/office/powerpoint/2010/main" val="35844364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2">
                <a:lumMod val="20000"/>
                <a:lumOff val="80000"/>
              </a:schemeClr>
            </a:gs>
            <a:gs pos="100000">
              <a:schemeClr val="bg2">
                <a:shade val="98000"/>
                <a:satMod val="120000"/>
                <a:lumMod val="96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4" name="Flowchart: Alternate Process 3"/>
          <p:cNvSpPr/>
          <p:nvPr/>
        </p:nvSpPr>
        <p:spPr>
          <a:xfrm>
            <a:off x="1537414" y="522752"/>
            <a:ext cx="10037379" cy="5613354"/>
          </a:xfrm>
          <a:prstGeom prst="flowChartAlternateProcess">
            <a:avLst/>
          </a:prstGeom>
          <a:solidFill>
            <a:schemeClr val="bg1"/>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fontAlgn="base"/>
            <a:r>
              <a:rPr lang="en-US" sz="2000" dirty="0" smtClean="0">
                <a:solidFill>
                  <a:schemeClr val="tx1"/>
                </a:solidFill>
                <a:latin typeface="Arial"/>
                <a:cs typeface="Arial"/>
              </a:rPr>
              <a:t>According to </a:t>
            </a:r>
            <a:r>
              <a:rPr lang="en-US" sz="2000" dirty="0" smtClean="0">
                <a:solidFill>
                  <a:schemeClr val="tx1"/>
                </a:solidFill>
                <a:latin typeface="Arial" panose="020B0604020202020204" pitchFamily="34" charset="0"/>
                <a:cs typeface="Arial" panose="020B0604020202020204" pitchFamily="34" charset="0"/>
              </a:rPr>
              <a:t>Alessandro Bello, governments around the world have implemented a variety of initiatives focused on attracting more women in STEM.</a:t>
            </a:r>
          </a:p>
          <a:p>
            <a:pPr fontAlgn="base"/>
            <a:endParaRPr lang="en-US" sz="2000" dirty="0" smtClean="0">
              <a:solidFill>
                <a:schemeClr val="tx1"/>
              </a:solidFill>
              <a:latin typeface="Arial"/>
              <a:cs typeface="Arial"/>
            </a:endParaRPr>
          </a:p>
          <a:p>
            <a:pPr algn="ctr" fontAlgn="base"/>
            <a:r>
              <a:rPr lang="en-US" sz="2000" b="1" u="sng" dirty="0" smtClean="0">
                <a:solidFill>
                  <a:schemeClr val="tx1"/>
                </a:solidFill>
                <a:latin typeface="Arial"/>
                <a:cs typeface="Arial"/>
              </a:rPr>
              <a:t>Promoting girls</a:t>
            </a:r>
            <a:r>
              <a:rPr lang="el-GR" sz="2000" b="1" u="sng" dirty="0" smtClean="0">
                <a:solidFill>
                  <a:schemeClr val="tx1"/>
                </a:solidFill>
                <a:latin typeface="Arial"/>
                <a:cs typeface="Arial"/>
              </a:rPr>
              <a:t>’</a:t>
            </a:r>
            <a:r>
              <a:rPr lang="en-US" sz="2000" b="1" u="sng" dirty="0" smtClean="0">
                <a:solidFill>
                  <a:schemeClr val="tx1"/>
                </a:solidFill>
                <a:latin typeface="Arial"/>
                <a:cs typeface="Arial"/>
              </a:rPr>
              <a:t> engagement and empowering girls in STEM</a:t>
            </a:r>
            <a:endParaRPr lang="en-US" sz="2000" b="1" u="sng" dirty="0" smtClean="0">
              <a:solidFill>
                <a:schemeClr val="tx1"/>
              </a:solidFill>
              <a:latin typeface="Arial" panose="020B0604020202020204" pitchFamily="34" charset="0"/>
              <a:cs typeface="Arial" panose="020B0604020202020204" pitchFamily="34" charset="0"/>
            </a:endParaRPr>
          </a:p>
          <a:p>
            <a:pPr algn="ctr" fontAlgn="base"/>
            <a:r>
              <a:rPr lang="en-US" sz="2000" b="1" u="sng" dirty="0" smtClean="0">
                <a:solidFill>
                  <a:schemeClr val="tx1"/>
                </a:solidFill>
                <a:latin typeface="Arial"/>
                <a:cs typeface="Arial"/>
              </a:rPr>
              <a:t>Teachers and STEM professionals have a role to play</a:t>
            </a:r>
            <a:r>
              <a:rPr lang="en-US" sz="2000" b="1" dirty="0" smtClean="0">
                <a:solidFill>
                  <a:schemeClr val="tx1"/>
                </a:solidFill>
                <a:latin typeface="Arial"/>
                <a:cs typeface="Arial"/>
              </a:rPr>
              <a:t> </a:t>
            </a:r>
            <a:endParaRPr lang="en-US" sz="2000" b="1" dirty="0" smtClean="0">
              <a:solidFill>
                <a:schemeClr val="tx1"/>
              </a:solidFill>
              <a:latin typeface="Arial" panose="020B0604020202020204" pitchFamily="34" charset="0"/>
              <a:cs typeface="Arial" panose="020B0604020202020204" pitchFamily="34" charset="0"/>
            </a:endParaRPr>
          </a:p>
          <a:p>
            <a:pPr algn="just" fontAlgn="base"/>
            <a:endParaRPr lang="en-US" sz="2000" b="1" u="sng" dirty="0" smtClean="0">
              <a:solidFill>
                <a:schemeClr val="tx1"/>
              </a:solidFill>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Ø"/>
            </a:pPr>
            <a:r>
              <a:rPr lang="en-US" sz="2000" dirty="0" smtClean="0">
                <a:solidFill>
                  <a:schemeClr val="tx1"/>
                </a:solidFill>
                <a:latin typeface="Arial"/>
                <a:cs typeface="Arial"/>
              </a:rPr>
              <a:t>By </a:t>
            </a:r>
            <a:r>
              <a:rPr lang="en-US" sz="2000" u="sng" dirty="0" smtClean="0">
                <a:solidFill>
                  <a:schemeClr val="tx1"/>
                </a:solidFill>
                <a:latin typeface="Arial"/>
                <a:cs typeface="Arial"/>
              </a:rPr>
              <a:t>demonstrating</a:t>
            </a:r>
            <a:r>
              <a:rPr lang="en-US" sz="2000" dirty="0" smtClean="0">
                <a:solidFill>
                  <a:schemeClr val="tx1"/>
                </a:solidFill>
                <a:latin typeface="Arial"/>
                <a:cs typeface="Arial"/>
              </a:rPr>
              <a:t> that there are active people working to help girls be more involved, we fight the sexism and stereotypes that girls may experience in these fields.</a:t>
            </a:r>
          </a:p>
          <a:p>
            <a:pPr marL="285750" indent="-285750" algn="just">
              <a:buFont typeface="Wingdings" panose="05000000000000000000" pitchFamily="2" charset="2"/>
              <a:buChar char="Ø"/>
            </a:pPr>
            <a:endParaRPr lang="en-US" sz="2000" dirty="0" smtClean="0">
              <a:solidFill>
                <a:schemeClr val="tx1"/>
              </a:solidFill>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Ø"/>
            </a:pPr>
            <a:r>
              <a:rPr lang="en-US" sz="2000" u="sng" dirty="0" smtClean="0">
                <a:solidFill>
                  <a:schemeClr val="tx1"/>
                </a:solidFill>
                <a:latin typeface="Arial"/>
                <a:cs typeface="Arial"/>
              </a:rPr>
              <a:t>Encouraging</a:t>
            </a:r>
            <a:r>
              <a:rPr lang="en-US" sz="2000" dirty="0" smtClean="0">
                <a:solidFill>
                  <a:schemeClr val="tx1"/>
                </a:solidFill>
                <a:latin typeface="Arial"/>
                <a:cs typeface="Arial"/>
              </a:rPr>
              <a:t> girls' engagement in STEM fields is crucial for fostering diversity and ensuring equal opportunities in these industries.</a:t>
            </a:r>
          </a:p>
          <a:p>
            <a:pPr algn="just"/>
            <a:endParaRPr lang="en-US" sz="2000" dirty="0" smtClean="0">
              <a:solidFill>
                <a:schemeClr val="tx1"/>
              </a:solidFill>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Ø"/>
            </a:pPr>
            <a:r>
              <a:rPr lang="en-US" sz="2000" dirty="0" smtClean="0">
                <a:solidFill>
                  <a:schemeClr val="tx1"/>
                </a:solidFill>
                <a:latin typeface="Arial"/>
                <a:cs typeface="Arial"/>
              </a:rPr>
              <a:t>By </a:t>
            </a:r>
            <a:r>
              <a:rPr lang="en-US" sz="2000" u="sng" dirty="0" smtClean="0">
                <a:solidFill>
                  <a:schemeClr val="tx1"/>
                </a:solidFill>
                <a:latin typeface="Arial"/>
                <a:cs typeface="Arial"/>
              </a:rPr>
              <a:t>implementing</a:t>
            </a:r>
            <a:r>
              <a:rPr lang="en-US" sz="2000" dirty="0" smtClean="0">
                <a:solidFill>
                  <a:schemeClr val="tx1"/>
                </a:solidFill>
                <a:latin typeface="Arial"/>
                <a:cs typeface="Arial"/>
              </a:rPr>
              <a:t> specific strategies and fostering a supportive and inclusive environment, we can help girls develop a passion for STEM and pursue careers in these fields with confidence and enthusiasm.</a:t>
            </a:r>
            <a:endParaRPr lang="en-US" sz="2000" dirty="0">
              <a:solidFill>
                <a:schemeClr val="tx1"/>
              </a:solidFill>
              <a:latin typeface="Arial"/>
              <a:cs typeface="Arial"/>
            </a:endParaRPr>
          </a:p>
        </p:txBody>
      </p:sp>
      <p:pic>
        <p:nvPicPr>
          <p:cNvPr id="2" name="Picture 1"/>
          <p:cNvPicPr>
            <a:picLocks noChangeAspect="1"/>
          </p:cNvPicPr>
          <p:nvPr/>
        </p:nvPicPr>
        <p:blipFill>
          <a:blip r:embed="rId3"/>
          <a:stretch>
            <a:fillRect/>
          </a:stretch>
        </p:blipFill>
        <p:spPr>
          <a:xfrm>
            <a:off x="11069095" y="6475644"/>
            <a:ext cx="835224" cy="201185"/>
          </a:xfrm>
          <a:prstGeom prst="rect">
            <a:avLst/>
          </a:prstGeom>
        </p:spPr>
      </p:pic>
    </p:spTree>
    <p:extLst>
      <p:ext uri="{BB962C8B-B14F-4D97-AF65-F5344CB8AC3E}">
        <p14:creationId xmlns:p14="http://schemas.microsoft.com/office/powerpoint/2010/main" val="8253341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2">
                <a:lumMod val="20000"/>
                <a:lumOff val="80000"/>
              </a:schemeClr>
            </a:gs>
            <a:gs pos="100000">
              <a:schemeClr val="bg2">
                <a:shade val="98000"/>
                <a:satMod val="120000"/>
                <a:lumMod val="96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Rectangle 1"/>
          <p:cNvSpPr/>
          <p:nvPr/>
        </p:nvSpPr>
        <p:spPr>
          <a:xfrm>
            <a:off x="1394260" y="504739"/>
            <a:ext cx="10238598" cy="707886"/>
          </a:xfrm>
          <a:prstGeom prst="rect">
            <a:avLst/>
          </a:prstGeom>
        </p:spPr>
        <p:txBody>
          <a:bodyPr wrap="square">
            <a:spAutoFit/>
          </a:bodyPr>
          <a:lstStyle/>
          <a:p>
            <a:pPr algn="ctr" fontAlgn="base"/>
            <a:r>
              <a:rPr lang="en-US" sz="2400" b="1" dirty="0">
                <a:latin typeface="Arial" panose="020B0604020202020204" pitchFamily="34" charset="0"/>
                <a:cs typeface="Arial" panose="020B0604020202020204" pitchFamily="34" charset="0"/>
              </a:rPr>
              <a:t>Strategies to promote girls</a:t>
            </a:r>
            <a:r>
              <a:rPr lang="el-GR" sz="2400" b="1" dirty="0">
                <a:latin typeface="Arial" panose="020B0604020202020204" pitchFamily="34" charset="0"/>
                <a:cs typeface="Arial" panose="020B0604020202020204" pitchFamily="34" charset="0"/>
              </a:rPr>
              <a:t>’</a:t>
            </a:r>
            <a:r>
              <a:rPr lang="en-US" sz="2400" b="1" dirty="0">
                <a:latin typeface="Arial" panose="020B0604020202020204" pitchFamily="34" charset="0"/>
                <a:cs typeface="Arial" panose="020B0604020202020204" pitchFamily="34" charset="0"/>
              </a:rPr>
              <a:t> engagement and empower girls in STEM </a:t>
            </a:r>
          </a:p>
          <a:p>
            <a:pPr algn="just" fontAlgn="base"/>
            <a:r>
              <a:rPr lang="en-US" sz="1600" b="1" u="sng" dirty="0">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
        <p:nvSpPr>
          <p:cNvPr id="3" name="Rounded Rectangle 2"/>
          <p:cNvSpPr/>
          <p:nvPr/>
        </p:nvSpPr>
        <p:spPr>
          <a:xfrm>
            <a:off x="2023852" y="1212625"/>
            <a:ext cx="8692056" cy="5181600"/>
          </a:xfrm>
          <a:prstGeom prst="roundRect">
            <a:avLst/>
          </a:prstGeom>
          <a:solidFill>
            <a:schemeClr val="accent5">
              <a:lumMod val="20000"/>
              <a:lumOff val="8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Wingdings" panose="05000000000000000000" pitchFamily="2" charset="2"/>
              <a:buChar char="Ø"/>
            </a:pPr>
            <a:r>
              <a:rPr lang="el-GR" sz="2400" b="1" u="sng" dirty="0" err="1">
                <a:solidFill>
                  <a:schemeClr val="tx1"/>
                </a:solidFill>
                <a:latin typeface="Arial" panose="020B0604020202020204" pitchFamily="34" charset="0"/>
                <a:cs typeface="Arial" panose="020B0604020202020204" pitchFamily="34" charset="0"/>
              </a:rPr>
              <a:t>Exposure</a:t>
            </a:r>
            <a:r>
              <a:rPr lang="el-GR" sz="2400" b="1" u="sng" dirty="0">
                <a:solidFill>
                  <a:schemeClr val="tx1"/>
                </a:solidFill>
                <a:latin typeface="Arial" panose="020B0604020202020204" pitchFamily="34" charset="0"/>
                <a:cs typeface="Arial" panose="020B0604020202020204" pitchFamily="34" charset="0"/>
              </a:rPr>
              <a:t> and </a:t>
            </a:r>
            <a:r>
              <a:rPr lang="el-GR" sz="2400" b="1" u="sng" dirty="0" err="1">
                <a:solidFill>
                  <a:schemeClr val="tx1"/>
                </a:solidFill>
                <a:latin typeface="Arial" panose="020B0604020202020204" pitchFamily="34" charset="0"/>
                <a:cs typeface="Arial" panose="020B0604020202020204" pitchFamily="34" charset="0"/>
              </a:rPr>
              <a:t>Education</a:t>
            </a:r>
            <a:r>
              <a:rPr lang="en-US" sz="2400" b="1" u="sng" dirty="0">
                <a:solidFill>
                  <a:schemeClr val="tx1"/>
                </a:solidFill>
                <a:latin typeface="Arial" panose="020B0604020202020204" pitchFamily="34" charset="0"/>
                <a:cs typeface="Arial" panose="020B0604020202020204" pitchFamily="34" charset="0"/>
              </a:rPr>
              <a:t>: </a:t>
            </a:r>
            <a:endParaRPr lang="el-GR" sz="2400" b="1" u="sng" dirty="0">
              <a:solidFill>
                <a:schemeClr val="tx1"/>
              </a:solidFill>
              <a:latin typeface="Arial" panose="020B0604020202020204" pitchFamily="34" charset="0"/>
              <a:cs typeface="Arial" panose="020B0604020202020204" pitchFamily="34" charset="0"/>
            </a:endParaRPr>
          </a:p>
          <a:p>
            <a:pPr marL="615950" indent="-342900" algn="just">
              <a:buFont typeface="Wingdings" panose="05000000000000000000" pitchFamily="2" charset="2"/>
              <a:buChar char="§"/>
            </a:pPr>
            <a:r>
              <a:rPr lang="en-US" sz="2400" dirty="0">
                <a:solidFill>
                  <a:schemeClr val="tx1"/>
                </a:solidFill>
                <a:latin typeface="Arial" panose="020B0604020202020204" pitchFamily="34" charset="0"/>
                <a:cs typeface="Arial" panose="020B0604020202020204" pitchFamily="34" charset="0"/>
              </a:rPr>
              <a:t>Encourage participation in STEM-related extracurricular activities, such as science clubs, coding camps, or robotics teams.</a:t>
            </a:r>
          </a:p>
          <a:p>
            <a:pPr marL="273050" algn="just"/>
            <a:endParaRPr lang="el-GR" sz="2400" dirty="0">
              <a:solidFill>
                <a:schemeClr val="tx1"/>
              </a:solidFill>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Ø"/>
            </a:pPr>
            <a:r>
              <a:rPr lang="el-GR" sz="2400" b="1" u="sng" dirty="0" err="1">
                <a:solidFill>
                  <a:schemeClr val="tx1"/>
                </a:solidFill>
                <a:latin typeface="Arial" panose="020B0604020202020204" pitchFamily="34" charset="0"/>
                <a:cs typeface="Arial" panose="020B0604020202020204" pitchFamily="34" charset="0"/>
              </a:rPr>
              <a:t>Female</a:t>
            </a:r>
            <a:r>
              <a:rPr lang="el-GR" sz="2400" b="1" u="sng" dirty="0">
                <a:solidFill>
                  <a:schemeClr val="tx1"/>
                </a:solidFill>
                <a:latin typeface="Arial" panose="020B0604020202020204" pitchFamily="34" charset="0"/>
                <a:cs typeface="Arial" panose="020B0604020202020204" pitchFamily="34" charset="0"/>
              </a:rPr>
              <a:t> </a:t>
            </a:r>
            <a:r>
              <a:rPr lang="el-GR" sz="2400" b="1" u="sng" dirty="0" err="1">
                <a:solidFill>
                  <a:schemeClr val="tx1"/>
                </a:solidFill>
                <a:latin typeface="Arial" panose="020B0604020202020204" pitchFamily="34" charset="0"/>
                <a:cs typeface="Arial" panose="020B0604020202020204" pitchFamily="34" charset="0"/>
              </a:rPr>
              <a:t>Role</a:t>
            </a:r>
            <a:r>
              <a:rPr lang="el-GR" sz="2400" b="1" u="sng" dirty="0">
                <a:solidFill>
                  <a:schemeClr val="tx1"/>
                </a:solidFill>
                <a:latin typeface="Arial" panose="020B0604020202020204" pitchFamily="34" charset="0"/>
                <a:cs typeface="Arial" panose="020B0604020202020204" pitchFamily="34" charset="0"/>
              </a:rPr>
              <a:t> </a:t>
            </a:r>
            <a:r>
              <a:rPr lang="el-GR" sz="2400" b="1" u="sng" dirty="0" err="1">
                <a:solidFill>
                  <a:schemeClr val="tx1"/>
                </a:solidFill>
                <a:latin typeface="Arial" panose="020B0604020202020204" pitchFamily="34" charset="0"/>
                <a:cs typeface="Arial" panose="020B0604020202020204" pitchFamily="34" charset="0"/>
              </a:rPr>
              <a:t>Models</a:t>
            </a:r>
            <a:r>
              <a:rPr lang="en-US" sz="2400" b="1" u="sng" dirty="0">
                <a:solidFill>
                  <a:schemeClr val="tx1"/>
                </a:solidFill>
                <a:latin typeface="Arial" panose="020B0604020202020204" pitchFamily="34" charset="0"/>
                <a:cs typeface="Arial" panose="020B0604020202020204" pitchFamily="34" charset="0"/>
              </a:rPr>
              <a:t> vs Stereotypes</a:t>
            </a:r>
            <a:r>
              <a:rPr lang="el-GR" sz="2400" b="1" u="sng" dirty="0">
                <a:solidFill>
                  <a:schemeClr val="tx1"/>
                </a:solidFill>
                <a:latin typeface="Arial" panose="020B0604020202020204" pitchFamily="34" charset="0"/>
                <a:cs typeface="Arial" panose="020B0604020202020204" pitchFamily="34" charset="0"/>
              </a:rPr>
              <a:t>:</a:t>
            </a:r>
            <a:r>
              <a:rPr lang="el-GR" sz="2400" u="sng" dirty="0">
                <a:solidFill>
                  <a:schemeClr val="tx1"/>
                </a:solidFill>
                <a:latin typeface="Arial" panose="020B0604020202020204" pitchFamily="34" charset="0"/>
                <a:cs typeface="Arial" panose="020B0604020202020204" pitchFamily="34" charset="0"/>
              </a:rPr>
              <a:t> </a:t>
            </a:r>
          </a:p>
          <a:p>
            <a:pPr marL="615950" indent="-342900" algn="just">
              <a:buFont typeface="Wingdings" panose="05000000000000000000" pitchFamily="2" charset="2"/>
              <a:buChar char="§"/>
            </a:pPr>
            <a:r>
              <a:rPr lang="en-US" sz="2400" dirty="0">
                <a:solidFill>
                  <a:schemeClr val="tx1"/>
                </a:solidFill>
                <a:latin typeface="Arial" panose="020B0604020202020204" pitchFamily="34" charset="0"/>
                <a:cs typeface="Arial" panose="020B0604020202020204" pitchFamily="34" charset="0"/>
              </a:rPr>
              <a:t>Highlight the achievements of female scientists, engineers, and technologists as role models.</a:t>
            </a:r>
          </a:p>
          <a:p>
            <a:pPr marL="615950" indent="-342900" algn="just">
              <a:buFont typeface="Wingdings" panose="05000000000000000000" pitchFamily="2" charset="2"/>
              <a:buChar char="§"/>
            </a:pPr>
            <a:r>
              <a:rPr lang="en-US" sz="2400" dirty="0">
                <a:solidFill>
                  <a:schemeClr val="tx1"/>
                </a:solidFill>
                <a:latin typeface="Arial" panose="020B0604020202020204" pitchFamily="34" charset="0"/>
                <a:cs typeface="Arial" panose="020B0604020202020204" pitchFamily="34" charset="0"/>
              </a:rPr>
              <a:t>Invite female STEM professionals to share their experiences and insights with girls, either in person or through virtual events.</a:t>
            </a:r>
            <a:endParaRPr lang="el-GR" sz="2400" dirty="0">
              <a:solidFill>
                <a:schemeClr val="tx1"/>
              </a:solidFill>
              <a:latin typeface="Arial" panose="020B0604020202020204" pitchFamily="34" charset="0"/>
              <a:cs typeface="Arial" panose="020B0604020202020204" pitchFamily="34" charset="0"/>
            </a:endParaRPr>
          </a:p>
          <a:p>
            <a:pPr algn="ctr"/>
            <a:endParaRPr lang="el-GR" dirty="0"/>
          </a:p>
        </p:txBody>
      </p:sp>
      <p:pic>
        <p:nvPicPr>
          <p:cNvPr id="4" name="Picture 3"/>
          <p:cNvPicPr>
            <a:picLocks noChangeAspect="1"/>
          </p:cNvPicPr>
          <p:nvPr/>
        </p:nvPicPr>
        <p:blipFill>
          <a:blip r:embed="rId3"/>
          <a:stretch>
            <a:fillRect/>
          </a:stretch>
        </p:blipFill>
        <p:spPr>
          <a:xfrm>
            <a:off x="11026565" y="6394225"/>
            <a:ext cx="835224" cy="201185"/>
          </a:xfrm>
          <a:prstGeom prst="rect">
            <a:avLst/>
          </a:prstGeom>
        </p:spPr>
      </p:pic>
    </p:spTree>
    <p:extLst>
      <p:ext uri="{BB962C8B-B14F-4D97-AF65-F5344CB8AC3E}">
        <p14:creationId xmlns:p14="http://schemas.microsoft.com/office/powerpoint/2010/main" val="26585024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2">
                <a:lumMod val="20000"/>
                <a:lumOff val="80000"/>
              </a:schemeClr>
            </a:gs>
            <a:gs pos="100000">
              <a:schemeClr val="bg2">
                <a:shade val="98000"/>
                <a:satMod val="120000"/>
                <a:lumMod val="96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3" name="Rounded Rectangle 2"/>
          <p:cNvSpPr/>
          <p:nvPr/>
        </p:nvSpPr>
        <p:spPr>
          <a:xfrm>
            <a:off x="1660634" y="1282262"/>
            <a:ext cx="9564415" cy="4803227"/>
          </a:xfrm>
          <a:prstGeom prst="roundRect">
            <a:avLst/>
          </a:prstGeom>
          <a:solidFill>
            <a:schemeClr val="accent5">
              <a:lumMod val="20000"/>
              <a:lumOff val="8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69875" lvl="0" indent="-269875">
              <a:buFont typeface="Wingdings" panose="05000000000000000000" pitchFamily="2" charset="2"/>
              <a:buChar char="Ø"/>
            </a:pPr>
            <a:r>
              <a:rPr lang="el-GR" sz="2100" b="1" u="sng" dirty="0" err="1">
                <a:solidFill>
                  <a:schemeClr val="tx1"/>
                </a:solidFill>
                <a:latin typeface="Arial" panose="020B0604020202020204" pitchFamily="34" charset="0"/>
                <a:cs typeface="Arial" panose="020B0604020202020204" pitchFamily="34" charset="0"/>
              </a:rPr>
              <a:t>Supportive</a:t>
            </a:r>
            <a:r>
              <a:rPr lang="el-GR" sz="2100" b="1" u="sng" dirty="0">
                <a:solidFill>
                  <a:schemeClr val="tx1"/>
                </a:solidFill>
                <a:latin typeface="Arial" panose="020B0604020202020204" pitchFamily="34" charset="0"/>
                <a:cs typeface="Arial" panose="020B0604020202020204" pitchFamily="34" charset="0"/>
              </a:rPr>
              <a:t> Educational </a:t>
            </a:r>
            <a:r>
              <a:rPr lang="el-GR" sz="2100" b="1" u="sng" dirty="0" err="1">
                <a:solidFill>
                  <a:schemeClr val="tx1"/>
                </a:solidFill>
                <a:latin typeface="Arial" panose="020B0604020202020204" pitchFamily="34" charset="0"/>
                <a:cs typeface="Arial" panose="020B0604020202020204" pitchFamily="34" charset="0"/>
              </a:rPr>
              <a:t>Environments</a:t>
            </a:r>
            <a:r>
              <a:rPr lang="el-GR" sz="2100" b="1" u="sng" dirty="0">
                <a:solidFill>
                  <a:schemeClr val="tx1"/>
                </a:solidFill>
                <a:latin typeface="Arial" panose="020B0604020202020204" pitchFamily="34" charset="0"/>
                <a:cs typeface="Arial" panose="020B0604020202020204" pitchFamily="34" charset="0"/>
              </a:rPr>
              <a:t>:</a:t>
            </a:r>
            <a:endParaRPr lang="el-GR" sz="2100" u="sng" dirty="0">
              <a:solidFill>
                <a:schemeClr val="tx1"/>
              </a:solidFill>
              <a:latin typeface="Arial" panose="020B0604020202020204" pitchFamily="34" charset="0"/>
              <a:cs typeface="Arial" panose="020B0604020202020204" pitchFamily="34" charset="0"/>
            </a:endParaRPr>
          </a:p>
          <a:p>
            <a:pPr marL="615950" lvl="1" indent="-342900" algn="just">
              <a:buFont typeface="Wingdings" panose="05000000000000000000" pitchFamily="2" charset="2"/>
              <a:buChar char="§"/>
            </a:pPr>
            <a:r>
              <a:rPr lang="en-US" sz="2100" dirty="0">
                <a:solidFill>
                  <a:schemeClr val="tx1"/>
                </a:solidFill>
                <a:latin typeface="Arial" panose="020B0604020202020204" pitchFamily="34" charset="0"/>
                <a:cs typeface="Arial" panose="020B0604020202020204" pitchFamily="34" charset="0"/>
              </a:rPr>
              <a:t>Create inclusive classrooms and educational environments where all students feel valued and encouraged to explore STEM subjects.</a:t>
            </a:r>
          </a:p>
          <a:p>
            <a:pPr marL="615950" lvl="1" indent="-342900" algn="just">
              <a:buFont typeface="Wingdings" panose="05000000000000000000" pitchFamily="2" charset="2"/>
              <a:buChar char="§"/>
            </a:pPr>
            <a:r>
              <a:rPr lang="en-US" sz="2100" dirty="0">
                <a:solidFill>
                  <a:schemeClr val="tx1"/>
                </a:solidFill>
                <a:latin typeface="Arial" panose="020B0604020202020204" pitchFamily="34" charset="0"/>
                <a:cs typeface="Arial" panose="020B0604020202020204" pitchFamily="34" charset="0"/>
              </a:rPr>
              <a:t>Provide female students with mentors and teachers who can offer guidance and support.</a:t>
            </a:r>
          </a:p>
          <a:p>
            <a:pPr marL="273050" lvl="1"/>
            <a:endParaRPr lang="el-GR" sz="2100" dirty="0">
              <a:solidFill>
                <a:schemeClr val="tx1"/>
              </a:solidFill>
              <a:latin typeface="Arial" panose="020B0604020202020204" pitchFamily="34" charset="0"/>
              <a:cs typeface="Arial" panose="020B0604020202020204" pitchFamily="34" charset="0"/>
            </a:endParaRPr>
          </a:p>
          <a:p>
            <a:pPr marL="269875" lvl="0" indent="-269875">
              <a:buFont typeface="Wingdings" panose="05000000000000000000" pitchFamily="2" charset="2"/>
              <a:buChar char="Ø"/>
            </a:pPr>
            <a:r>
              <a:rPr lang="el-GR" sz="2100" b="1" u="sng" dirty="0" err="1">
                <a:solidFill>
                  <a:schemeClr val="tx1"/>
                </a:solidFill>
                <a:latin typeface="Arial" panose="020B0604020202020204" pitchFamily="34" charset="0"/>
                <a:cs typeface="Arial" panose="020B0604020202020204" pitchFamily="34" charset="0"/>
              </a:rPr>
              <a:t>Hands</a:t>
            </a:r>
            <a:r>
              <a:rPr lang="el-GR" sz="2100" b="1" u="sng" dirty="0">
                <a:solidFill>
                  <a:schemeClr val="tx1"/>
                </a:solidFill>
                <a:latin typeface="Arial" panose="020B0604020202020204" pitchFamily="34" charset="0"/>
                <a:cs typeface="Arial" panose="020B0604020202020204" pitchFamily="34" charset="0"/>
              </a:rPr>
              <a:t>-On Learning</a:t>
            </a:r>
            <a:r>
              <a:rPr lang="en-US" sz="2100" b="1" u="sng" dirty="0">
                <a:solidFill>
                  <a:schemeClr val="tx1"/>
                </a:solidFill>
                <a:latin typeface="Arial" panose="020B0604020202020204" pitchFamily="34" charset="0"/>
                <a:cs typeface="Arial" panose="020B0604020202020204" pitchFamily="34" charset="0"/>
              </a:rPr>
              <a:t> in Real World Applications</a:t>
            </a:r>
            <a:r>
              <a:rPr lang="el-GR" sz="2100" b="1" u="sng" dirty="0">
                <a:solidFill>
                  <a:schemeClr val="tx1"/>
                </a:solidFill>
                <a:latin typeface="Arial" panose="020B0604020202020204" pitchFamily="34" charset="0"/>
                <a:cs typeface="Arial" panose="020B0604020202020204" pitchFamily="34" charset="0"/>
              </a:rPr>
              <a:t>:</a:t>
            </a:r>
            <a:endParaRPr lang="el-GR" sz="2100" u="sng" dirty="0">
              <a:solidFill>
                <a:schemeClr val="tx1"/>
              </a:solidFill>
              <a:latin typeface="Arial" panose="020B0604020202020204" pitchFamily="34" charset="0"/>
              <a:cs typeface="Arial" panose="020B0604020202020204" pitchFamily="34" charset="0"/>
            </a:endParaRPr>
          </a:p>
          <a:p>
            <a:pPr marL="615950" lvl="1" indent="-342900">
              <a:buFont typeface="Wingdings" panose="05000000000000000000" pitchFamily="2" charset="2"/>
              <a:buChar char="§"/>
            </a:pPr>
            <a:r>
              <a:rPr lang="en-US" sz="2100" dirty="0">
                <a:solidFill>
                  <a:schemeClr val="tx1"/>
                </a:solidFill>
                <a:latin typeface="Arial" panose="020B0604020202020204" pitchFamily="34" charset="0"/>
                <a:cs typeface="Arial" panose="020B0604020202020204" pitchFamily="34" charset="0"/>
              </a:rPr>
              <a:t>Emphasize hands-on, experiential learning in STEM subjects, as this can make these fields more engaging and accessible to girls.</a:t>
            </a:r>
          </a:p>
          <a:p>
            <a:pPr marL="615950" lvl="1" indent="-342900">
              <a:buFont typeface="Wingdings" panose="05000000000000000000" pitchFamily="2" charset="2"/>
              <a:buChar char="§"/>
            </a:pPr>
            <a:r>
              <a:rPr lang="en-US" sz="2100" dirty="0">
                <a:solidFill>
                  <a:schemeClr val="tx1"/>
                </a:solidFill>
                <a:latin typeface="Arial" panose="020B0604020202020204" pitchFamily="34" charset="0"/>
                <a:cs typeface="Arial" panose="020B0604020202020204" pitchFamily="34" charset="0"/>
              </a:rPr>
              <a:t>Encourage problem-solving and critical thinking skills through STEM projects and experiments, applied to real-world issues and challenges that girls care about.</a:t>
            </a:r>
            <a:endParaRPr lang="el-GR" sz="2100" dirty="0">
              <a:solidFill>
                <a:schemeClr val="tx1"/>
              </a:solidFill>
              <a:latin typeface="Arial" panose="020B0604020202020204" pitchFamily="34" charset="0"/>
              <a:cs typeface="Arial" panose="020B0604020202020204" pitchFamily="34" charset="0"/>
            </a:endParaRPr>
          </a:p>
          <a:p>
            <a:pPr algn="ctr"/>
            <a:endParaRPr lang="el-GR" dirty="0"/>
          </a:p>
        </p:txBody>
      </p:sp>
      <p:sp>
        <p:nvSpPr>
          <p:cNvPr id="4" name="Rectangle 3"/>
          <p:cNvSpPr/>
          <p:nvPr/>
        </p:nvSpPr>
        <p:spPr>
          <a:xfrm>
            <a:off x="1455822" y="396455"/>
            <a:ext cx="10322126" cy="707886"/>
          </a:xfrm>
          <a:prstGeom prst="rect">
            <a:avLst/>
          </a:prstGeom>
        </p:spPr>
        <p:txBody>
          <a:bodyPr wrap="square">
            <a:spAutoFit/>
          </a:bodyPr>
          <a:lstStyle/>
          <a:p>
            <a:pPr algn="ctr" fontAlgn="base"/>
            <a:r>
              <a:rPr lang="en-US" sz="2400" b="1" dirty="0">
                <a:latin typeface="Arial" panose="020B0604020202020204" pitchFamily="34" charset="0"/>
                <a:cs typeface="Arial" panose="020B0604020202020204" pitchFamily="34" charset="0"/>
              </a:rPr>
              <a:t>Strategies to promote girls</a:t>
            </a:r>
            <a:r>
              <a:rPr lang="el-GR" sz="2400" b="1" dirty="0">
                <a:latin typeface="Arial" panose="020B0604020202020204" pitchFamily="34" charset="0"/>
                <a:cs typeface="Arial" panose="020B0604020202020204" pitchFamily="34" charset="0"/>
              </a:rPr>
              <a:t>’</a:t>
            </a:r>
            <a:r>
              <a:rPr lang="en-US" sz="2400" b="1" dirty="0">
                <a:latin typeface="Arial" panose="020B0604020202020204" pitchFamily="34" charset="0"/>
                <a:cs typeface="Arial" panose="020B0604020202020204" pitchFamily="34" charset="0"/>
              </a:rPr>
              <a:t> engagement and empower girls in STEM </a:t>
            </a:r>
          </a:p>
          <a:p>
            <a:pPr algn="just" fontAlgn="base"/>
            <a:r>
              <a:rPr lang="en-US" sz="1600" b="1" u="sng" dirty="0">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3"/>
          <a:stretch>
            <a:fillRect/>
          </a:stretch>
        </p:blipFill>
        <p:spPr>
          <a:xfrm>
            <a:off x="11079728" y="6433114"/>
            <a:ext cx="835224" cy="201185"/>
          </a:xfrm>
          <a:prstGeom prst="rect">
            <a:avLst/>
          </a:prstGeom>
        </p:spPr>
      </p:pic>
    </p:spTree>
    <p:extLst>
      <p:ext uri="{BB962C8B-B14F-4D97-AF65-F5344CB8AC3E}">
        <p14:creationId xmlns:p14="http://schemas.microsoft.com/office/powerpoint/2010/main" val="30591717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2">
                <a:lumMod val="20000"/>
                <a:lumOff val="80000"/>
              </a:schemeClr>
            </a:gs>
            <a:gs pos="100000">
              <a:schemeClr val="bg2">
                <a:shade val="98000"/>
                <a:satMod val="120000"/>
                <a:lumMod val="96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3" name="Rounded Rectangle 2"/>
          <p:cNvSpPr/>
          <p:nvPr/>
        </p:nvSpPr>
        <p:spPr>
          <a:xfrm>
            <a:off x="1933902" y="1323473"/>
            <a:ext cx="9112470" cy="4957137"/>
          </a:xfrm>
          <a:prstGeom prst="roundRect">
            <a:avLst/>
          </a:prstGeom>
          <a:solidFill>
            <a:schemeClr val="accent5">
              <a:lumMod val="20000"/>
              <a:lumOff val="8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69875" lvl="0" indent="-269875">
              <a:buFont typeface="Wingdings" panose="05000000000000000000" pitchFamily="2" charset="2"/>
              <a:buChar char="Ø"/>
            </a:pPr>
            <a:r>
              <a:rPr lang="el-GR" sz="2400" b="1" u="sng" dirty="0" err="1">
                <a:solidFill>
                  <a:schemeClr val="tx1"/>
                </a:solidFill>
                <a:latin typeface="Arial" panose="020B0604020202020204" pitchFamily="34" charset="0"/>
                <a:cs typeface="Arial" panose="020B0604020202020204" pitchFamily="34" charset="0"/>
              </a:rPr>
              <a:t>Collaborative</a:t>
            </a:r>
            <a:r>
              <a:rPr lang="el-GR" sz="2400" b="1" u="sng" dirty="0">
                <a:solidFill>
                  <a:schemeClr val="tx1"/>
                </a:solidFill>
                <a:latin typeface="Arial" panose="020B0604020202020204" pitchFamily="34" charset="0"/>
                <a:cs typeface="Arial" panose="020B0604020202020204" pitchFamily="34" charset="0"/>
              </a:rPr>
              <a:t> Learning:</a:t>
            </a:r>
            <a:endParaRPr lang="el-GR" sz="2400" u="sng" dirty="0">
              <a:solidFill>
                <a:schemeClr val="tx1"/>
              </a:solidFill>
              <a:latin typeface="Arial" panose="020B0604020202020204" pitchFamily="34" charset="0"/>
              <a:cs typeface="Arial" panose="020B0604020202020204" pitchFamily="34" charset="0"/>
            </a:endParaRPr>
          </a:p>
          <a:p>
            <a:pPr marL="615950" lvl="1" indent="-342900" algn="just">
              <a:buFont typeface="Wingdings" panose="05000000000000000000" pitchFamily="2" charset="2"/>
              <a:buChar char="§"/>
            </a:pPr>
            <a:r>
              <a:rPr lang="en-US" sz="2400" dirty="0">
                <a:solidFill>
                  <a:schemeClr val="tx1"/>
                </a:solidFill>
                <a:latin typeface="Arial" panose="020B0604020202020204" pitchFamily="34" charset="0"/>
                <a:cs typeface="Arial" panose="020B0604020202020204" pitchFamily="34" charset="0"/>
              </a:rPr>
              <a:t>Foster collaboration and teamwork in STEM activities, as this can help build confidence and communication skills.</a:t>
            </a:r>
          </a:p>
          <a:p>
            <a:pPr marL="615950" lvl="1" indent="-342900" algn="just">
              <a:buFont typeface="Wingdings" panose="05000000000000000000" pitchFamily="2" charset="2"/>
              <a:buChar char="§"/>
            </a:pPr>
            <a:r>
              <a:rPr lang="en-US" sz="2400" dirty="0">
                <a:solidFill>
                  <a:schemeClr val="tx1"/>
                </a:solidFill>
                <a:latin typeface="Arial" panose="020B0604020202020204" pitchFamily="34" charset="0"/>
                <a:cs typeface="Arial" panose="020B0604020202020204" pitchFamily="34" charset="0"/>
              </a:rPr>
              <a:t>Encourage girls to work together on STEM projects and share their experiences.</a:t>
            </a:r>
          </a:p>
          <a:p>
            <a:pPr marL="273050" lvl="1"/>
            <a:endParaRPr lang="en-US" sz="2400" b="1" u="sng" dirty="0">
              <a:solidFill>
                <a:schemeClr val="tx1"/>
              </a:solidFill>
              <a:latin typeface="Arial" panose="020B0604020202020204" pitchFamily="34" charset="0"/>
              <a:cs typeface="Arial" panose="020B0604020202020204" pitchFamily="34" charset="0"/>
            </a:endParaRPr>
          </a:p>
          <a:p>
            <a:pPr marL="285750" lvl="0" indent="-285750">
              <a:buFont typeface="Wingdings" panose="05000000000000000000" pitchFamily="2" charset="2"/>
              <a:buChar char="Ø"/>
            </a:pPr>
            <a:r>
              <a:rPr lang="el-GR" sz="2400" b="1" u="sng" dirty="0" err="1">
                <a:solidFill>
                  <a:schemeClr val="tx1"/>
                </a:solidFill>
                <a:latin typeface="Arial" panose="020B0604020202020204" pitchFamily="34" charset="0"/>
                <a:cs typeface="Arial" panose="020B0604020202020204" pitchFamily="34" charset="0"/>
              </a:rPr>
              <a:t>Parental</a:t>
            </a:r>
            <a:r>
              <a:rPr lang="el-GR" sz="2400" b="1" u="sng" dirty="0">
                <a:solidFill>
                  <a:schemeClr val="tx1"/>
                </a:solidFill>
                <a:latin typeface="Arial" panose="020B0604020202020204" pitchFamily="34" charset="0"/>
                <a:cs typeface="Arial" panose="020B0604020202020204" pitchFamily="34" charset="0"/>
              </a:rPr>
              <a:t> </a:t>
            </a:r>
            <a:r>
              <a:rPr lang="el-GR" sz="2400" b="1" u="sng" dirty="0" err="1">
                <a:solidFill>
                  <a:schemeClr val="tx1"/>
                </a:solidFill>
                <a:latin typeface="Arial" panose="020B0604020202020204" pitchFamily="34" charset="0"/>
                <a:cs typeface="Arial" panose="020B0604020202020204" pitchFamily="34" charset="0"/>
              </a:rPr>
              <a:t>Involvement</a:t>
            </a:r>
            <a:r>
              <a:rPr lang="el-GR" sz="2400" b="1" u="sng" dirty="0">
                <a:solidFill>
                  <a:schemeClr val="tx1"/>
                </a:solidFill>
                <a:latin typeface="Arial" panose="020B0604020202020204" pitchFamily="34" charset="0"/>
                <a:cs typeface="Arial" panose="020B0604020202020204" pitchFamily="34" charset="0"/>
              </a:rPr>
              <a:t>:</a:t>
            </a:r>
            <a:endParaRPr lang="el-GR" sz="2400" u="sng" dirty="0">
              <a:solidFill>
                <a:schemeClr val="tx1"/>
              </a:solidFill>
              <a:latin typeface="Arial" panose="020B0604020202020204" pitchFamily="34" charset="0"/>
              <a:cs typeface="Arial" panose="020B0604020202020204" pitchFamily="34" charset="0"/>
            </a:endParaRPr>
          </a:p>
          <a:p>
            <a:pPr marL="615950" lvl="1" indent="-342900" algn="just">
              <a:buFont typeface="Wingdings" panose="05000000000000000000" pitchFamily="2" charset="2"/>
              <a:buChar char="§"/>
            </a:pPr>
            <a:r>
              <a:rPr lang="en-US" sz="2400" dirty="0">
                <a:solidFill>
                  <a:schemeClr val="tx1"/>
                </a:solidFill>
                <a:latin typeface="Arial" panose="020B0604020202020204" pitchFamily="34" charset="0"/>
                <a:cs typeface="Arial" panose="020B0604020202020204" pitchFamily="34" charset="0"/>
              </a:rPr>
              <a:t>Involve parents and caregivers in supporting girls' STEM interests by providing resources and guidance.</a:t>
            </a:r>
          </a:p>
          <a:p>
            <a:pPr marL="615950" lvl="1" indent="-342900" algn="just">
              <a:buFont typeface="Wingdings" panose="05000000000000000000" pitchFamily="2" charset="2"/>
              <a:buChar char="§"/>
            </a:pPr>
            <a:r>
              <a:rPr lang="en-US" sz="2400" dirty="0">
                <a:solidFill>
                  <a:schemeClr val="tx1"/>
                </a:solidFill>
                <a:latin typeface="Arial" panose="020B0604020202020204" pitchFamily="34" charset="0"/>
                <a:cs typeface="Arial" panose="020B0604020202020204" pitchFamily="34" charset="0"/>
              </a:rPr>
              <a:t>Encourage parents to expose their children to STEM activities and career possibilities.</a:t>
            </a:r>
            <a:endParaRPr lang="el-GR" sz="2400" dirty="0">
              <a:solidFill>
                <a:schemeClr val="tx1"/>
              </a:solidFill>
              <a:latin typeface="Arial" panose="020B0604020202020204" pitchFamily="34" charset="0"/>
              <a:cs typeface="Arial" panose="020B0604020202020204" pitchFamily="34" charset="0"/>
            </a:endParaRPr>
          </a:p>
        </p:txBody>
      </p:sp>
      <p:sp>
        <p:nvSpPr>
          <p:cNvPr id="4" name="Rectangle 3"/>
          <p:cNvSpPr/>
          <p:nvPr/>
        </p:nvSpPr>
        <p:spPr>
          <a:xfrm>
            <a:off x="1467854" y="348329"/>
            <a:ext cx="10093526" cy="707886"/>
          </a:xfrm>
          <a:prstGeom prst="rect">
            <a:avLst/>
          </a:prstGeom>
        </p:spPr>
        <p:txBody>
          <a:bodyPr wrap="square">
            <a:spAutoFit/>
          </a:bodyPr>
          <a:lstStyle/>
          <a:p>
            <a:pPr algn="ctr" fontAlgn="base"/>
            <a:r>
              <a:rPr lang="en-US" sz="2400" b="1" dirty="0">
                <a:latin typeface="Arial" panose="020B0604020202020204" pitchFamily="34" charset="0"/>
                <a:cs typeface="Arial" panose="020B0604020202020204" pitchFamily="34" charset="0"/>
              </a:rPr>
              <a:t>Strategies to promote girls</a:t>
            </a:r>
            <a:r>
              <a:rPr lang="el-GR" sz="2400" b="1" dirty="0">
                <a:latin typeface="Arial" panose="020B0604020202020204" pitchFamily="34" charset="0"/>
                <a:cs typeface="Arial" panose="020B0604020202020204" pitchFamily="34" charset="0"/>
              </a:rPr>
              <a:t>’</a:t>
            </a:r>
            <a:r>
              <a:rPr lang="en-US" sz="2400" b="1" dirty="0">
                <a:latin typeface="Arial" panose="020B0604020202020204" pitchFamily="34" charset="0"/>
                <a:cs typeface="Arial" panose="020B0604020202020204" pitchFamily="34" charset="0"/>
              </a:rPr>
              <a:t> engagement and empower girls in STEM </a:t>
            </a:r>
          </a:p>
          <a:p>
            <a:pPr algn="just" fontAlgn="base"/>
            <a:r>
              <a:rPr lang="en-US" sz="1600" b="1" u="sng" dirty="0">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3"/>
          <a:stretch>
            <a:fillRect/>
          </a:stretch>
        </p:blipFill>
        <p:spPr>
          <a:xfrm>
            <a:off x="10952137" y="6346683"/>
            <a:ext cx="835224" cy="201185"/>
          </a:xfrm>
          <a:prstGeom prst="rect">
            <a:avLst/>
          </a:prstGeom>
        </p:spPr>
      </p:pic>
    </p:spTree>
    <p:extLst>
      <p:ext uri="{BB962C8B-B14F-4D97-AF65-F5344CB8AC3E}">
        <p14:creationId xmlns:p14="http://schemas.microsoft.com/office/powerpoint/2010/main" val="40158347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2">
                <a:lumMod val="20000"/>
                <a:lumOff val="8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4" name="Rounded Rectangle 3"/>
          <p:cNvSpPr/>
          <p:nvPr/>
        </p:nvSpPr>
        <p:spPr>
          <a:xfrm>
            <a:off x="882870" y="1069973"/>
            <a:ext cx="7924800" cy="5505009"/>
          </a:xfrm>
          <a:prstGeom prst="roundRect">
            <a:avLst/>
          </a:prstGeom>
          <a:solidFill>
            <a:srgbClr val="FFE38B"/>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2800" b="1" dirty="0">
                <a:solidFill>
                  <a:schemeClr val="tx1"/>
                </a:solidFill>
                <a:latin typeface="Arial"/>
                <a:cs typeface="Arial"/>
              </a:rPr>
              <a:t>STEM </a:t>
            </a:r>
            <a:endParaRPr lang="en-US" sz="2800" b="1" dirty="0">
              <a:solidFill>
                <a:schemeClr val="tx1"/>
              </a:solidFill>
              <a:latin typeface="Arial" panose="020B0604020202020204" pitchFamily="34" charset="0"/>
              <a:cs typeface="Arial" panose="020B0604020202020204" pitchFamily="34" charset="0"/>
            </a:endParaRPr>
          </a:p>
          <a:p>
            <a:endParaRPr lang="en-US" sz="2800" u="sng" dirty="0">
              <a:solidFill>
                <a:schemeClr val="tx1"/>
              </a:solidFill>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Ø"/>
            </a:pPr>
            <a:r>
              <a:rPr lang="en-US" sz="2400" dirty="0">
                <a:solidFill>
                  <a:schemeClr val="tx1"/>
                </a:solidFill>
                <a:latin typeface="Arial"/>
                <a:cs typeface="Arial"/>
              </a:rPr>
              <a:t>It is an acronym that stands for Science, Technology, Engineering and Mathematics.</a:t>
            </a:r>
          </a:p>
          <a:p>
            <a:pPr algn="just"/>
            <a:endParaRPr lang="en-US" sz="2400" dirty="0">
              <a:solidFill>
                <a:schemeClr val="tx1"/>
              </a:solidFill>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Ø"/>
            </a:pPr>
            <a:r>
              <a:rPr lang="en-US" sz="2400" dirty="0">
                <a:solidFill>
                  <a:schemeClr val="tx1"/>
                </a:solidFill>
                <a:latin typeface="Arial"/>
                <a:cs typeface="Arial"/>
              </a:rPr>
              <a:t>It is a broad field that encompasses various subjects and career paths, including fields such as computer science, biology, chemistry, engineering, robotics and mathematics. </a:t>
            </a:r>
            <a:endParaRPr lang="en-US" sz="2400" dirty="0">
              <a:solidFill>
                <a:schemeClr val="tx1"/>
              </a:solidFill>
              <a:latin typeface="Arial" panose="020B0604020202020204" pitchFamily="34" charset="0"/>
              <a:cs typeface="Arial" panose="020B0604020202020204" pitchFamily="34" charset="0"/>
            </a:endParaRPr>
          </a:p>
          <a:p>
            <a:pPr algn="just"/>
            <a:endParaRPr lang="en-US" sz="2400" dirty="0">
              <a:solidFill>
                <a:schemeClr val="tx1"/>
              </a:solidFill>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Ø"/>
            </a:pPr>
            <a:r>
              <a:rPr lang="en-US" sz="2400" dirty="0">
                <a:solidFill>
                  <a:schemeClr val="tx1"/>
                </a:solidFill>
                <a:latin typeface="Arial"/>
                <a:cs typeface="Arial"/>
              </a:rPr>
              <a:t>It is an interdisciplinary approach to learning and problem-solving that focuses on bringing together these four areas of study.</a:t>
            </a:r>
            <a:endParaRPr lang="el-GR" sz="2400" dirty="0">
              <a:solidFill>
                <a:schemeClr val="tx1"/>
              </a:solidFill>
              <a:latin typeface="Arial"/>
              <a:cs typeface="Arial"/>
            </a:endParaRPr>
          </a:p>
          <a:p>
            <a:pPr algn="ctr"/>
            <a:endParaRPr lang="el-GR" dirty="0"/>
          </a:p>
        </p:txBody>
      </p:sp>
      <p:pic>
        <p:nvPicPr>
          <p:cNvPr id="3074" name="Picture 2" descr="What Is a STEM Robot | UUNATE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46720" y="111782"/>
            <a:ext cx="2152650" cy="2124075"/>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pic>
        <p:nvPicPr>
          <p:cNvPr id="2" name="Picture 1"/>
          <p:cNvPicPr>
            <a:picLocks noChangeAspect="1"/>
          </p:cNvPicPr>
          <p:nvPr/>
        </p:nvPicPr>
        <p:blipFill>
          <a:blip r:embed="rId3"/>
          <a:stretch>
            <a:fillRect/>
          </a:stretch>
        </p:blipFill>
        <p:spPr>
          <a:xfrm>
            <a:off x="11073348" y="6474389"/>
            <a:ext cx="835224" cy="201185"/>
          </a:xfrm>
          <a:prstGeom prst="rect">
            <a:avLst/>
          </a:prstGeom>
        </p:spPr>
      </p:pic>
    </p:spTree>
    <p:extLst>
      <p:ext uri="{BB962C8B-B14F-4D97-AF65-F5344CB8AC3E}">
        <p14:creationId xmlns:p14="http://schemas.microsoft.com/office/powerpoint/2010/main" val="19038358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2">
                <a:lumMod val="20000"/>
                <a:lumOff val="80000"/>
              </a:schemeClr>
            </a:gs>
            <a:gs pos="100000">
              <a:schemeClr val="bg2">
                <a:shade val="98000"/>
                <a:satMod val="120000"/>
                <a:lumMod val="96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3" name="Rounded Rectangle 2"/>
          <p:cNvSpPr/>
          <p:nvPr/>
        </p:nvSpPr>
        <p:spPr>
          <a:xfrm>
            <a:off x="1989843" y="1155031"/>
            <a:ext cx="8965323" cy="5239257"/>
          </a:xfrm>
          <a:prstGeom prst="roundRect">
            <a:avLst/>
          </a:prstGeom>
          <a:solidFill>
            <a:schemeClr val="accent5">
              <a:lumMod val="20000"/>
              <a:lumOff val="8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69875" lvl="0" indent="-269875">
              <a:buFont typeface="Wingdings" panose="05000000000000000000" pitchFamily="2" charset="2"/>
              <a:buChar char="Ø"/>
            </a:pPr>
            <a:r>
              <a:rPr lang="el-GR" sz="2400" b="1" u="sng" dirty="0" err="1">
                <a:solidFill>
                  <a:schemeClr val="tx1"/>
                </a:solidFill>
                <a:latin typeface="Arial" panose="020B0604020202020204" pitchFamily="34" charset="0"/>
                <a:cs typeface="Arial" panose="020B0604020202020204" pitchFamily="34" charset="0"/>
              </a:rPr>
              <a:t>Career</a:t>
            </a:r>
            <a:r>
              <a:rPr lang="el-GR" sz="2400" b="1" u="sng" dirty="0">
                <a:solidFill>
                  <a:schemeClr val="tx1"/>
                </a:solidFill>
                <a:latin typeface="Arial" panose="020B0604020202020204" pitchFamily="34" charset="0"/>
                <a:cs typeface="Arial" panose="020B0604020202020204" pitchFamily="34" charset="0"/>
              </a:rPr>
              <a:t> </a:t>
            </a:r>
            <a:r>
              <a:rPr lang="el-GR" sz="2400" b="1" u="sng" dirty="0" err="1">
                <a:solidFill>
                  <a:schemeClr val="tx1"/>
                </a:solidFill>
                <a:latin typeface="Arial" panose="020B0604020202020204" pitchFamily="34" charset="0"/>
                <a:cs typeface="Arial" panose="020B0604020202020204" pitchFamily="34" charset="0"/>
              </a:rPr>
              <a:t>Exploration</a:t>
            </a:r>
            <a:r>
              <a:rPr lang="el-GR" sz="2400" b="1" u="sng" dirty="0">
                <a:solidFill>
                  <a:schemeClr val="tx1"/>
                </a:solidFill>
                <a:latin typeface="Arial" panose="020B0604020202020204" pitchFamily="34" charset="0"/>
                <a:cs typeface="Arial" panose="020B0604020202020204" pitchFamily="34" charset="0"/>
              </a:rPr>
              <a:t>:</a:t>
            </a:r>
            <a:endParaRPr lang="el-GR" sz="2400" u="sng" dirty="0">
              <a:solidFill>
                <a:schemeClr val="tx1"/>
              </a:solidFill>
              <a:latin typeface="Arial" panose="020B0604020202020204" pitchFamily="34" charset="0"/>
              <a:cs typeface="Arial" panose="020B0604020202020204" pitchFamily="34" charset="0"/>
            </a:endParaRPr>
          </a:p>
          <a:p>
            <a:pPr marL="615950" lvl="1" indent="-342900" algn="just">
              <a:buFont typeface="Wingdings" panose="05000000000000000000" pitchFamily="2" charset="2"/>
              <a:buChar char="§"/>
            </a:pPr>
            <a:r>
              <a:rPr lang="en-US" sz="2400" dirty="0">
                <a:solidFill>
                  <a:schemeClr val="tx1"/>
                </a:solidFill>
                <a:latin typeface="Arial" panose="020B0604020202020204" pitchFamily="34" charset="0"/>
                <a:cs typeface="Arial" panose="020B0604020202020204" pitchFamily="34" charset="0"/>
              </a:rPr>
              <a:t>Offer opportunities for girls to explore different STEM careers through internships, job shadowing, or career fairs.</a:t>
            </a:r>
          </a:p>
          <a:p>
            <a:pPr marL="615950" lvl="1" indent="-342900" algn="just">
              <a:buFont typeface="Wingdings" panose="05000000000000000000" pitchFamily="2" charset="2"/>
              <a:buChar char="§"/>
            </a:pPr>
            <a:r>
              <a:rPr lang="en-US" sz="2400" dirty="0">
                <a:solidFill>
                  <a:schemeClr val="tx1"/>
                </a:solidFill>
                <a:latin typeface="Arial" panose="020B0604020202020204" pitchFamily="34" charset="0"/>
                <a:cs typeface="Arial" panose="020B0604020202020204" pitchFamily="34" charset="0"/>
              </a:rPr>
              <a:t>Provide information on scholarships and educational pathways to make STEM education more accessible.</a:t>
            </a:r>
          </a:p>
          <a:p>
            <a:pPr marL="273050" lvl="1" algn="just"/>
            <a:endParaRPr lang="el-GR" sz="2400" dirty="0">
              <a:solidFill>
                <a:schemeClr val="tx1"/>
              </a:solidFill>
              <a:latin typeface="Arial" panose="020B0604020202020204" pitchFamily="34" charset="0"/>
              <a:cs typeface="Arial" panose="020B0604020202020204" pitchFamily="34" charset="0"/>
            </a:endParaRPr>
          </a:p>
          <a:p>
            <a:pPr marL="269875" lvl="0" indent="-269875">
              <a:buFont typeface="Wingdings" panose="05000000000000000000" pitchFamily="2" charset="2"/>
              <a:buChar char="Ø"/>
            </a:pPr>
            <a:r>
              <a:rPr lang="el-GR" sz="2400" b="1" u="sng" dirty="0" err="1">
                <a:solidFill>
                  <a:schemeClr val="tx1"/>
                </a:solidFill>
                <a:latin typeface="Arial" panose="020B0604020202020204" pitchFamily="34" charset="0"/>
                <a:cs typeface="Arial" panose="020B0604020202020204" pitchFamily="34" charset="0"/>
              </a:rPr>
              <a:t>Recognize</a:t>
            </a:r>
            <a:r>
              <a:rPr lang="el-GR" sz="2400" b="1" u="sng" dirty="0">
                <a:solidFill>
                  <a:schemeClr val="tx1"/>
                </a:solidFill>
                <a:latin typeface="Arial" panose="020B0604020202020204" pitchFamily="34" charset="0"/>
                <a:cs typeface="Arial" panose="020B0604020202020204" pitchFamily="34" charset="0"/>
              </a:rPr>
              <a:t> and </a:t>
            </a:r>
            <a:r>
              <a:rPr lang="el-GR" sz="2400" b="1" u="sng" dirty="0" err="1">
                <a:solidFill>
                  <a:schemeClr val="tx1"/>
                </a:solidFill>
                <a:latin typeface="Arial" panose="020B0604020202020204" pitchFamily="34" charset="0"/>
                <a:cs typeface="Arial" panose="020B0604020202020204" pitchFamily="34" charset="0"/>
              </a:rPr>
              <a:t>Celebrate</a:t>
            </a:r>
            <a:r>
              <a:rPr lang="el-GR" sz="2400" b="1" u="sng" dirty="0">
                <a:solidFill>
                  <a:schemeClr val="tx1"/>
                </a:solidFill>
                <a:latin typeface="Arial" panose="020B0604020202020204" pitchFamily="34" charset="0"/>
                <a:cs typeface="Arial" panose="020B0604020202020204" pitchFamily="34" charset="0"/>
              </a:rPr>
              <a:t> </a:t>
            </a:r>
            <a:r>
              <a:rPr lang="el-GR" sz="2400" b="1" u="sng" dirty="0" err="1">
                <a:solidFill>
                  <a:schemeClr val="tx1"/>
                </a:solidFill>
                <a:latin typeface="Arial" panose="020B0604020202020204" pitchFamily="34" charset="0"/>
                <a:cs typeface="Arial" panose="020B0604020202020204" pitchFamily="34" charset="0"/>
              </a:rPr>
              <a:t>Achievements</a:t>
            </a:r>
            <a:r>
              <a:rPr lang="el-GR" sz="2400" b="1" u="sng" dirty="0">
                <a:solidFill>
                  <a:schemeClr val="tx1"/>
                </a:solidFill>
                <a:latin typeface="Arial" panose="020B0604020202020204" pitchFamily="34" charset="0"/>
                <a:cs typeface="Arial" panose="020B0604020202020204" pitchFamily="34" charset="0"/>
              </a:rPr>
              <a:t>:</a:t>
            </a:r>
            <a:endParaRPr lang="el-GR" sz="2400" u="sng" dirty="0">
              <a:solidFill>
                <a:schemeClr val="tx1"/>
              </a:solidFill>
              <a:latin typeface="Arial" panose="020B0604020202020204" pitchFamily="34" charset="0"/>
              <a:cs typeface="Arial" panose="020B0604020202020204" pitchFamily="34" charset="0"/>
            </a:endParaRPr>
          </a:p>
          <a:p>
            <a:pPr marL="615950" lvl="1" indent="-342900" algn="just">
              <a:buFont typeface="Wingdings" panose="05000000000000000000" pitchFamily="2" charset="2"/>
              <a:buChar char="§"/>
            </a:pPr>
            <a:r>
              <a:rPr lang="en-US" sz="2400" dirty="0">
                <a:solidFill>
                  <a:schemeClr val="tx1"/>
                </a:solidFill>
                <a:latin typeface="Arial" panose="020B0604020202020204" pitchFamily="34" charset="0"/>
                <a:cs typeface="Arial" panose="020B0604020202020204" pitchFamily="34" charset="0"/>
              </a:rPr>
              <a:t>Celebrate girls' achievements in STEM and provide recognition for their efforts and accomplishments.</a:t>
            </a:r>
          </a:p>
          <a:p>
            <a:pPr marL="615950" lvl="1" indent="-342900" algn="just">
              <a:buFont typeface="Wingdings" panose="05000000000000000000" pitchFamily="2" charset="2"/>
              <a:buChar char="§"/>
            </a:pPr>
            <a:r>
              <a:rPr lang="en-US" sz="2400" dirty="0">
                <a:solidFill>
                  <a:schemeClr val="tx1"/>
                </a:solidFill>
                <a:latin typeface="Arial" panose="020B0604020202020204" pitchFamily="34" charset="0"/>
                <a:cs typeface="Arial" panose="020B0604020202020204" pitchFamily="34" charset="0"/>
              </a:rPr>
              <a:t>Showcase their projects and research through presentations or competitions.</a:t>
            </a:r>
          </a:p>
        </p:txBody>
      </p:sp>
      <p:sp>
        <p:nvSpPr>
          <p:cNvPr id="4" name="Rectangle 3"/>
          <p:cNvSpPr/>
          <p:nvPr/>
        </p:nvSpPr>
        <p:spPr>
          <a:xfrm>
            <a:off x="1383632" y="348329"/>
            <a:ext cx="10177747" cy="707886"/>
          </a:xfrm>
          <a:prstGeom prst="rect">
            <a:avLst/>
          </a:prstGeom>
        </p:spPr>
        <p:txBody>
          <a:bodyPr wrap="square">
            <a:spAutoFit/>
          </a:bodyPr>
          <a:lstStyle/>
          <a:p>
            <a:pPr algn="ctr" fontAlgn="base"/>
            <a:r>
              <a:rPr lang="en-US" sz="2400" b="1" dirty="0">
                <a:latin typeface="Arial" panose="020B0604020202020204" pitchFamily="34" charset="0"/>
                <a:cs typeface="Arial" panose="020B0604020202020204" pitchFamily="34" charset="0"/>
              </a:rPr>
              <a:t>Strategies to promote girls</a:t>
            </a:r>
            <a:r>
              <a:rPr lang="el-GR" sz="2400" b="1" dirty="0">
                <a:latin typeface="Arial" panose="020B0604020202020204" pitchFamily="34" charset="0"/>
                <a:cs typeface="Arial" panose="020B0604020202020204" pitchFamily="34" charset="0"/>
              </a:rPr>
              <a:t>’</a:t>
            </a:r>
            <a:r>
              <a:rPr lang="en-US" sz="2400" b="1" dirty="0">
                <a:latin typeface="Arial" panose="020B0604020202020204" pitchFamily="34" charset="0"/>
                <a:cs typeface="Arial" panose="020B0604020202020204" pitchFamily="34" charset="0"/>
              </a:rPr>
              <a:t> engagement and empower girls in STEM </a:t>
            </a:r>
          </a:p>
          <a:p>
            <a:pPr algn="just" fontAlgn="base"/>
            <a:r>
              <a:rPr lang="en-US" sz="1600" b="1" u="sng" dirty="0">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3"/>
          <a:stretch>
            <a:fillRect/>
          </a:stretch>
        </p:blipFill>
        <p:spPr>
          <a:xfrm>
            <a:off x="11037197" y="6293695"/>
            <a:ext cx="835224" cy="201185"/>
          </a:xfrm>
          <a:prstGeom prst="rect">
            <a:avLst/>
          </a:prstGeom>
        </p:spPr>
      </p:pic>
    </p:spTree>
    <p:extLst>
      <p:ext uri="{BB962C8B-B14F-4D97-AF65-F5344CB8AC3E}">
        <p14:creationId xmlns:p14="http://schemas.microsoft.com/office/powerpoint/2010/main" val="14092785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2">
                <a:lumMod val="20000"/>
                <a:lumOff val="80000"/>
              </a:schemeClr>
            </a:gs>
            <a:gs pos="100000">
              <a:schemeClr val="bg2">
                <a:shade val="98000"/>
                <a:satMod val="120000"/>
                <a:lumMod val="96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6" name="Rounded Rectangle 5"/>
          <p:cNvSpPr/>
          <p:nvPr/>
        </p:nvSpPr>
        <p:spPr>
          <a:xfrm>
            <a:off x="2013976" y="1538659"/>
            <a:ext cx="9207062" cy="4424856"/>
          </a:xfrm>
          <a:prstGeom prst="roundRect">
            <a:avLst/>
          </a:prstGeom>
          <a:solidFill>
            <a:srgbClr val="FDE1BB"/>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defTabSz="914400">
              <a:buFont typeface="Arial" panose="020B0604020202020204" pitchFamily="34" charset="0"/>
              <a:buChar char="•"/>
              <a:defRPr/>
            </a:pPr>
            <a:r>
              <a:rPr lang="en-US" sz="2800" dirty="0">
                <a:solidFill>
                  <a:schemeClr val="tx1"/>
                </a:solidFill>
                <a:latin typeface="Arial" panose="020B0604020202020204" pitchFamily="34" charset="0"/>
                <a:cs typeface="Arial" panose="020B0604020202020204" pitchFamily="34" charset="0"/>
              </a:rPr>
              <a:t>The focus of STEM activities should be on developing students’ problem-solving abilities.</a:t>
            </a:r>
          </a:p>
          <a:p>
            <a:pPr marL="342900" lvl="0" indent="-342900" algn="just" defTabSz="914400">
              <a:buFont typeface="Arial" panose="020B0604020202020204" pitchFamily="34" charset="0"/>
              <a:buChar char="•"/>
              <a:defRPr/>
            </a:pPr>
            <a:endParaRPr lang="en-US" sz="2800" dirty="0">
              <a:solidFill>
                <a:schemeClr val="tx1"/>
              </a:solidFill>
              <a:latin typeface="Arial" panose="020B0604020202020204" pitchFamily="34" charset="0"/>
              <a:cs typeface="Arial" panose="020B0604020202020204" pitchFamily="34" charset="0"/>
            </a:endParaRPr>
          </a:p>
          <a:p>
            <a:pPr marL="342900" lvl="0" indent="-342900" algn="just" defTabSz="914400">
              <a:buFont typeface="Arial" panose="020B0604020202020204" pitchFamily="34" charset="0"/>
              <a:buChar char="•"/>
              <a:defRPr/>
            </a:pPr>
            <a:r>
              <a:rPr lang="en-US" sz="2800" dirty="0" smtClean="0">
                <a:solidFill>
                  <a:schemeClr val="tx1"/>
                </a:solidFill>
                <a:latin typeface="Arial" panose="020B0604020202020204" pitchFamily="34" charset="0"/>
                <a:cs typeface="Arial" panose="020B0604020202020204" pitchFamily="34" charset="0"/>
              </a:rPr>
              <a:t>A successful STEM  activity should teach necessary </a:t>
            </a:r>
            <a:r>
              <a:rPr lang="en-US" sz="2800" dirty="0">
                <a:solidFill>
                  <a:schemeClr val="tx1"/>
                </a:solidFill>
                <a:latin typeface="Arial" panose="020B0604020202020204" pitchFamily="34" charset="0"/>
                <a:cs typeface="Arial" panose="020B0604020202020204" pitchFamily="34" charset="0"/>
              </a:rPr>
              <a:t>skills and concepts and also engage and </a:t>
            </a:r>
            <a:r>
              <a:rPr lang="en-US" sz="2800" dirty="0" smtClean="0">
                <a:solidFill>
                  <a:schemeClr val="tx1"/>
                </a:solidFill>
                <a:latin typeface="Arial" panose="020B0604020202020204" pitchFamily="34" charset="0"/>
                <a:cs typeface="Arial" panose="020B0604020202020204" pitchFamily="34" charset="0"/>
              </a:rPr>
              <a:t>excite </a:t>
            </a:r>
            <a:r>
              <a:rPr lang="en-US" sz="2800" dirty="0">
                <a:solidFill>
                  <a:schemeClr val="tx1"/>
                </a:solidFill>
                <a:latin typeface="Arial" panose="020B0604020202020204" pitchFamily="34" charset="0"/>
                <a:cs typeface="Arial" panose="020B0604020202020204" pitchFamily="34" charset="0"/>
              </a:rPr>
              <a:t>students.</a:t>
            </a:r>
          </a:p>
          <a:p>
            <a:pPr marL="342900" lvl="0" indent="-342900" algn="just" defTabSz="914400">
              <a:buFont typeface="Arial" panose="020B0604020202020204" pitchFamily="34" charset="0"/>
              <a:buChar char="•"/>
              <a:defRPr/>
            </a:pPr>
            <a:endParaRPr lang="en-US" sz="2800" dirty="0">
              <a:solidFill>
                <a:schemeClr val="tx1"/>
              </a:solidFill>
              <a:latin typeface="Arial" panose="020B0604020202020204" pitchFamily="34" charset="0"/>
              <a:cs typeface="Arial" panose="020B0604020202020204" pitchFamily="34" charset="0"/>
            </a:endParaRPr>
          </a:p>
          <a:p>
            <a:pPr marL="342900" lvl="0" indent="-342900" algn="just" defTabSz="914400">
              <a:buFont typeface="Arial" panose="020B0604020202020204" pitchFamily="34" charset="0"/>
              <a:buChar char="•"/>
              <a:defRPr/>
            </a:pPr>
            <a:r>
              <a:rPr lang="en-US" sz="2800" dirty="0" smtClean="0">
                <a:solidFill>
                  <a:schemeClr val="tx1"/>
                </a:solidFill>
                <a:latin typeface="Arial" panose="020B0604020202020204" pitchFamily="34" charset="0"/>
                <a:cs typeface="Arial" panose="020B0604020202020204" pitchFamily="34" charset="0"/>
              </a:rPr>
              <a:t>The teachers should </a:t>
            </a:r>
            <a:r>
              <a:rPr lang="en-US" sz="2800" dirty="0">
                <a:solidFill>
                  <a:schemeClr val="tx1"/>
                </a:solidFill>
                <a:latin typeface="Arial" panose="020B0604020202020204" pitchFamily="34" charset="0"/>
                <a:cs typeface="Arial" panose="020B0604020202020204" pitchFamily="34" charset="0"/>
              </a:rPr>
              <a:t>guide and </a:t>
            </a:r>
            <a:r>
              <a:rPr lang="en-US" sz="2800" dirty="0" smtClean="0">
                <a:solidFill>
                  <a:schemeClr val="tx1"/>
                </a:solidFill>
                <a:latin typeface="Arial" panose="020B0604020202020204" pitchFamily="34" charset="0"/>
                <a:cs typeface="Arial" panose="020B0604020202020204" pitchFamily="34" charset="0"/>
              </a:rPr>
              <a:t>assist </a:t>
            </a:r>
            <a:r>
              <a:rPr lang="en-US" sz="2800" dirty="0">
                <a:solidFill>
                  <a:schemeClr val="tx1"/>
                </a:solidFill>
                <a:latin typeface="Arial" panose="020B0604020202020204" pitchFamily="34" charset="0"/>
                <a:cs typeface="Arial" panose="020B0604020202020204" pitchFamily="34" charset="0"/>
              </a:rPr>
              <a:t>students </a:t>
            </a:r>
            <a:r>
              <a:rPr lang="en-US" sz="2800" dirty="0" smtClean="0">
                <a:solidFill>
                  <a:schemeClr val="tx1"/>
                </a:solidFill>
                <a:latin typeface="Arial" panose="020B0604020202020204" pitchFamily="34" charset="0"/>
                <a:cs typeface="Arial" panose="020B0604020202020204" pitchFamily="34" charset="0"/>
              </a:rPr>
              <a:t>to take </a:t>
            </a:r>
            <a:r>
              <a:rPr lang="en-US" sz="2800" dirty="0">
                <a:solidFill>
                  <a:schemeClr val="tx1"/>
                </a:solidFill>
                <a:latin typeface="Arial" panose="020B0604020202020204" pitchFamily="34" charset="0"/>
                <a:cs typeface="Arial" panose="020B0604020202020204" pitchFamily="34" charset="0"/>
              </a:rPr>
              <a:t>the lead working through the project.</a:t>
            </a:r>
          </a:p>
        </p:txBody>
      </p:sp>
      <p:sp>
        <p:nvSpPr>
          <p:cNvPr id="8" name="TextBox 7"/>
          <p:cNvSpPr txBox="1"/>
          <p:nvPr/>
        </p:nvSpPr>
        <p:spPr>
          <a:xfrm>
            <a:off x="2990804" y="536517"/>
            <a:ext cx="8124497" cy="707886"/>
          </a:xfrm>
          <a:prstGeom prst="rect">
            <a:avLst/>
          </a:prstGeom>
          <a:noFill/>
        </p:spPr>
        <p:txBody>
          <a:bodyPr wrap="square" rtlCol="0">
            <a:spAutoFit/>
          </a:bodyPr>
          <a:lstStyle/>
          <a:p>
            <a:r>
              <a:rPr lang="en-US" sz="4000" dirty="0">
                <a:latin typeface="Arial" panose="020B0604020202020204" pitchFamily="34" charset="0"/>
                <a:cs typeface="Arial" panose="020B0604020202020204" pitchFamily="34" charset="0"/>
              </a:rPr>
              <a:t>Designing STEM activities</a:t>
            </a:r>
            <a:endParaRPr lang="el-GR" sz="4000" dirty="0">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3"/>
          <a:stretch>
            <a:fillRect/>
          </a:stretch>
        </p:blipFill>
        <p:spPr>
          <a:xfrm>
            <a:off x="11115301" y="6411849"/>
            <a:ext cx="835224" cy="201185"/>
          </a:xfrm>
          <a:prstGeom prst="rect">
            <a:avLst/>
          </a:prstGeom>
        </p:spPr>
      </p:pic>
    </p:spTree>
    <p:extLst>
      <p:ext uri="{BB962C8B-B14F-4D97-AF65-F5344CB8AC3E}">
        <p14:creationId xmlns:p14="http://schemas.microsoft.com/office/powerpoint/2010/main" val="5369919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2">
                <a:lumMod val="20000"/>
                <a:lumOff val="80000"/>
              </a:schemeClr>
            </a:gs>
            <a:gs pos="100000">
              <a:schemeClr val="bg2">
                <a:shade val="98000"/>
                <a:satMod val="120000"/>
                <a:lumMod val="96000"/>
              </a:schemeClr>
            </a:gs>
          </a:gsLst>
          <a:path path="circle">
            <a:fillToRect l="50000" t="50000" r="100000" b="100000"/>
          </a:path>
        </a:gradFill>
        <a:effectLst/>
      </p:bgPr>
    </p:bg>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4280754545"/>
              </p:ext>
            </p:extLst>
          </p:nvPr>
        </p:nvGraphicFramePr>
        <p:xfrm>
          <a:off x="1439917" y="620110"/>
          <a:ext cx="9165021" cy="59698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Oval 4"/>
          <p:cNvSpPr/>
          <p:nvPr/>
        </p:nvSpPr>
        <p:spPr>
          <a:xfrm>
            <a:off x="5276192" y="2217682"/>
            <a:ext cx="2669628" cy="2070538"/>
          </a:xfrm>
          <a:prstGeom prst="ellipse">
            <a:avLst/>
          </a:prstGeom>
          <a:solidFill>
            <a:srgbClr val="FFC000"/>
          </a:solidFill>
          <a:ln>
            <a:solidFill>
              <a:schemeClr val="tx2"/>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a:solidFill>
                  <a:schemeClr val="tx1"/>
                </a:solidFill>
                <a:latin typeface="Arial" panose="020B0604020202020204" pitchFamily="34" charset="0"/>
                <a:cs typeface="Arial" panose="020B0604020202020204" pitchFamily="34" charset="0"/>
              </a:rPr>
              <a:t>Steps in designing STEM activities</a:t>
            </a:r>
            <a:endParaRPr lang="el-GR" sz="2000">
              <a:solidFill>
                <a:schemeClr val="tx1"/>
              </a:solidFill>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8"/>
          <a:stretch>
            <a:fillRect/>
          </a:stretch>
        </p:blipFill>
        <p:spPr>
          <a:xfrm>
            <a:off x="11111625" y="6388801"/>
            <a:ext cx="835224" cy="201185"/>
          </a:xfrm>
          <a:prstGeom prst="rect">
            <a:avLst/>
          </a:prstGeom>
        </p:spPr>
      </p:pic>
    </p:spTree>
    <p:extLst>
      <p:ext uri="{BB962C8B-B14F-4D97-AF65-F5344CB8AC3E}">
        <p14:creationId xmlns:p14="http://schemas.microsoft.com/office/powerpoint/2010/main" val="34466146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2">
                <a:lumMod val="20000"/>
                <a:lumOff val="80000"/>
              </a:schemeClr>
            </a:gs>
            <a:gs pos="100000">
              <a:schemeClr val="bg2">
                <a:shade val="98000"/>
                <a:satMod val="120000"/>
                <a:lumMod val="96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5" name="Oval 4">
            <a:extLst>
              <a:ext uri="{FF2B5EF4-FFF2-40B4-BE49-F238E27FC236}">
                <a16:creationId xmlns:a16="http://schemas.microsoft.com/office/drawing/2014/main" id="{5023E79F-5BA1-E392-CA66-6D636ACE844C}"/>
              </a:ext>
            </a:extLst>
          </p:cNvPr>
          <p:cNvSpPr/>
          <p:nvPr/>
        </p:nvSpPr>
        <p:spPr>
          <a:xfrm>
            <a:off x="8570259" y="2016028"/>
            <a:ext cx="3155577" cy="2877671"/>
          </a:xfrm>
          <a:prstGeom prst="ellipse">
            <a:avLst/>
          </a:prstGeom>
          <a:solidFill>
            <a:srgbClr val="E8E9AD"/>
          </a:solidFill>
          <a:ln>
            <a:solidFill>
              <a:schemeClr val="tx2"/>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Y" sz="2000" b="1" dirty="0">
              <a:solidFill>
                <a:schemeClr val="tx1"/>
              </a:solidFill>
              <a:latin typeface="Arial" panose="020B0604020202020204" pitchFamily="34" charset="0"/>
              <a:cs typeface="Arial" panose="020B0604020202020204" pitchFamily="34" charset="0"/>
            </a:endParaRPr>
          </a:p>
        </p:txBody>
      </p:sp>
      <p:sp>
        <p:nvSpPr>
          <p:cNvPr id="3" name="TextBox 2"/>
          <p:cNvSpPr txBox="1"/>
          <p:nvPr/>
        </p:nvSpPr>
        <p:spPr>
          <a:xfrm>
            <a:off x="2972065" y="210451"/>
            <a:ext cx="7732110" cy="584775"/>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Steps in designing STEM activities</a:t>
            </a:r>
          </a:p>
        </p:txBody>
      </p:sp>
      <p:graphicFrame>
        <p:nvGraphicFramePr>
          <p:cNvPr id="2" name="Diagram 1"/>
          <p:cNvGraphicFramePr/>
          <p:nvPr>
            <p:extLst>
              <p:ext uri="{D42A27DB-BD31-4B8C-83A1-F6EECF244321}">
                <p14:modId xmlns:p14="http://schemas.microsoft.com/office/powerpoint/2010/main" val="1693701980"/>
              </p:ext>
            </p:extLst>
          </p:nvPr>
        </p:nvGraphicFramePr>
        <p:xfrm>
          <a:off x="1021766" y="1128320"/>
          <a:ext cx="7369199" cy="52455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DDD62A2F-687A-AC88-C9AA-D861B6033B0C}"/>
              </a:ext>
            </a:extLst>
          </p:cNvPr>
          <p:cNvSpPr txBox="1"/>
          <p:nvPr/>
        </p:nvSpPr>
        <p:spPr>
          <a:xfrm>
            <a:off x="9081248" y="2439200"/>
            <a:ext cx="2644588" cy="2031325"/>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For Example:</a:t>
            </a:r>
          </a:p>
          <a:p>
            <a:r>
              <a:rPr lang="en-US" u="sng" dirty="0">
                <a:latin typeface="Arial" panose="020B0604020202020204" pitchFamily="34" charset="0"/>
                <a:cs typeface="Arial" panose="020B0604020202020204" pitchFamily="34" charset="0"/>
              </a:rPr>
              <a:t>Building a bridge </a:t>
            </a:r>
          </a:p>
          <a:p>
            <a:r>
              <a:rPr lang="en-US" dirty="0">
                <a:latin typeface="Arial" panose="020B0604020202020204" pitchFamily="34" charset="0"/>
                <a:cs typeface="Arial" panose="020B0604020202020204" pitchFamily="34" charset="0"/>
              </a:rPr>
              <a:t>over a river  that can withstand environmental factors and the passengers’ weight.</a:t>
            </a:r>
            <a:endParaRPr lang="en-CY" dirty="0">
              <a:latin typeface="Arial" panose="020B0604020202020204" pitchFamily="34" charset="0"/>
              <a:cs typeface="Arial" panose="020B0604020202020204" pitchFamily="34" charset="0"/>
            </a:endParaRPr>
          </a:p>
        </p:txBody>
      </p:sp>
      <p:pic>
        <p:nvPicPr>
          <p:cNvPr id="6" name="Picture 5"/>
          <p:cNvPicPr>
            <a:picLocks noChangeAspect="1"/>
          </p:cNvPicPr>
          <p:nvPr/>
        </p:nvPicPr>
        <p:blipFill>
          <a:blip r:embed="rId7"/>
          <a:stretch>
            <a:fillRect/>
          </a:stretch>
        </p:blipFill>
        <p:spPr>
          <a:xfrm>
            <a:off x="11079728" y="6496909"/>
            <a:ext cx="835224" cy="201185"/>
          </a:xfrm>
          <a:prstGeom prst="rect">
            <a:avLst/>
          </a:prstGeom>
        </p:spPr>
      </p:pic>
    </p:spTree>
    <p:extLst>
      <p:ext uri="{BB962C8B-B14F-4D97-AF65-F5344CB8AC3E}">
        <p14:creationId xmlns:p14="http://schemas.microsoft.com/office/powerpoint/2010/main" val="14696689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2">
                <a:lumMod val="20000"/>
                <a:lumOff val="80000"/>
              </a:schemeClr>
            </a:gs>
            <a:gs pos="100000">
              <a:schemeClr val="bg2">
                <a:shade val="98000"/>
                <a:satMod val="120000"/>
                <a:lumMod val="96000"/>
              </a:schemeClr>
            </a:gs>
          </a:gsLst>
          <a:path path="circle">
            <a:fillToRect l="50000" t="50000" r="100000" b="100000"/>
          </a:path>
        </a:gradFill>
        <a:effectLst/>
      </p:bgPr>
    </p:bg>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3036420509"/>
              </p:ext>
            </p:extLst>
          </p:nvPr>
        </p:nvGraphicFramePr>
        <p:xfrm>
          <a:off x="995999" y="1100684"/>
          <a:ext cx="8157626" cy="57573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2882299" y="136634"/>
            <a:ext cx="7732110" cy="584775"/>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Steps in designing STEM activities</a:t>
            </a:r>
          </a:p>
        </p:txBody>
      </p:sp>
      <p:sp>
        <p:nvSpPr>
          <p:cNvPr id="5" name="Oval 4">
            <a:extLst>
              <a:ext uri="{FF2B5EF4-FFF2-40B4-BE49-F238E27FC236}">
                <a16:creationId xmlns:a16="http://schemas.microsoft.com/office/drawing/2014/main" id="{CCF7F21A-7188-E655-65D8-D9246798EBE6}"/>
              </a:ext>
            </a:extLst>
          </p:cNvPr>
          <p:cNvSpPr/>
          <p:nvPr/>
        </p:nvSpPr>
        <p:spPr>
          <a:xfrm>
            <a:off x="8799897" y="2202041"/>
            <a:ext cx="3155577" cy="2877671"/>
          </a:xfrm>
          <a:prstGeom prst="ellipse">
            <a:avLst/>
          </a:prstGeom>
          <a:solidFill>
            <a:srgbClr val="E8E9AD"/>
          </a:solidFill>
          <a:ln>
            <a:solidFill>
              <a:schemeClr val="tx2"/>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Y" sz="2000" b="1" dirty="0">
              <a:solidFill>
                <a:schemeClr val="tx1"/>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39AA495B-BC5F-97A6-0A0D-49F58D0F488B}"/>
              </a:ext>
            </a:extLst>
          </p:cNvPr>
          <p:cNvSpPr txBox="1"/>
          <p:nvPr/>
        </p:nvSpPr>
        <p:spPr>
          <a:xfrm>
            <a:off x="9392276" y="2637321"/>
            <a:ext cx="2644588" cy="1754326"/>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For Example:</a:t>
            </a:r>
          </a:p>
          <a:p>
            <a:r>
              <a:rPr lang="en-US" u="sng" dirty="0">
                <a:latin typeface="Arial" panose="020B0604020202020204" pitchFamily="34" charset="0"/>
                <a:cs typeface="Arial" panose="020B0604020202020204" pitchFamily="34" charset="0"/>
              </a:rPr>
              <a:t>Building a bridge</a:t>
            </a:r>
          </a:p>
          <a:p>
            <a:r>
              <a:rPr lang="en-US" dirty="0">
                <a:latin typeface="Arial" panose="020B0604020202020204" pitchFamily="34" charset="0"/>
                <a:cs typeface="Arial" panose="020B0604020202020204" pitchFamily="34" charset="0"/>
              </a:rPr>
              <a:t>using locally found resources like wood or stones to be built in three weeks time.</a:t>
            </a:r>
            <a:r>
              <a:rPr lang="en-US" u="sng" dirty="0">
                <a:latin typeface="Arial" panose="020B0604020202020204" pitchFamily="34" charset="0"/>
                <a:cs typeface="Arial" panose="020B0604020202020204" pitchFamily="34" charset="0"/>
              </a:rPr>
              <a:t> </a:t>
            </a:r>
            <a:endParaRPr lang="en-CY" u="sng" dirty="0">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7"/>
          <a:stretch>
            <a:fillRect/>
          </a:stretch>
        </p:blipFill>
        <p:spPr>
          <a:xfrm>
            <a:off x="11120250" y="6459751"/>
            <a:ext cx="835224" cy="201185"/>
          </a:xfrm>
          <a:prstGeom prst="rect">
            <a:avLst/>
          </a:prstGeom>
        </p:spPr>
      </p:pic>
    </p:spTree>
    <p:extLst>
      <p:ext uri="{BB962C8B-B14F-4D97-AF65-F5344CB8AC3E}">
        <p14:creationId xmlns:p14="http://schemas.microsoft.com/office/powerpoint/2010/main" val="39220339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2">
                <a:lumMod val="20000"/>
                <a:lumOff val="80000"/>
              </a:schemeClr>
            </a:gs>
            <a:gs pos="100000">
              <a:schemeClr val="bg2">
                <a:shade val="98000"/>
                <a:satMod val="120000"/>
                <a:lumMod val="96000"/>
              </a:schemeClr>
            </a:gs>
          </a:gsLst>
          <a:path path="circle">
            <a:fillToRect l="50000" t="50000" r="100000" b="100000"/>
          </a:path>
        </a:gradFill>
        <a:effectLst/>
      </p:bgPr>
    </p:bg>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2453111595"/>
              </p:ext>
            </p:extLst>
          </p:nvPr>
        </p:nvGraphicFramePr>
        <p:xfrm>
          <a:off x="1047681" y="1425387"/>
          <a:ext cx="7522578" cy="49369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3577021" y="84083"/>
            <a:ext cx="7732110" cy="584775"/>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Steps in designing STEM activities</a:t>
            </a:r>
          </a:p>
        </p:txBody>
      </p:sp>
      <p:sp>
        <p:nvSpPr>
          <p:cNvPr id="5" name="Oval 4">
            <a:extLst>
              <a:ext uri="{FF2B5EF4-FFF2-40B4-BE49-F238E27FC236}">
                <a16:creationId xmlns:a16="http://schemas.microsoft.com/office/drawing/2014/main" id="{7249D3D0-C4BC-777A-AD6B-B26D64CA0A42}"/>
              </a:ext>
            </a:extLst>
          </p:cNvPr>
          <p:cNvSpPr/>
          <p:nvPr/>
        </p:nvSpPr>
        <p:spPr>
          <a:xfrm>
            <a:off x="8837362" y="2327146"/>
            <a:ext cx="3155577" cy="2963732"/>
          </a:xfrm>
          <a:prstGeom prst="ellipse">
            <a:avLst/>
          </a:prstGeom>
          <a:solidFill>
            <a:srgbClr val="E8E9AD"/>
          </a:solidFill>
          <a:ln>
            <a:solidFill>
              <a:schemeClr val="tx2"/>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Y" sz="2000" b="1" dirty="0">
              <a:solidFill>
                <a:schemeClr val="tx1"/>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B37FB86A-9E73-092F-375C-739EDBE65E41}"/>
              </a:ext>
            </a:extLst>
          </p:cNvPr>
          <p:cNvSpPr txBox="1"/>
          <p:nvPr/>
        </p:nvSpPr>
        <p:spPr>
          <a:xfrm>
            <a:off x="9581761" y="2571240"/>
            <a:ext cx="2420470" cy="2308324"/>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For Example:</a:t>
            </a:r>
          </a:p>
          <a:p>
            <a:r>
              <a:rPr lang="en-US" u="sng" dirty="0">
                <a:latin typeface="Arial" panose="020B0604020202020204" pitchFamily="34" charset="0"/>
                <a:cs typeface="Arial" panose="020B0604020202020204" pitchFamily="34" charset="0"/>
              </a:rPr>
              <a:t>Building a bridge </a:t>
            </a:r>
            <a:r>
              <a:rPr lang="en-US" dirty="0">
                <a:latin typeface="Arial" panose="020B0604020202020204" pitchFamily="34" charset="0"/>
                <a:cs typeface="Arial" panose="020B0604020202020204" pitchFamily="34" charset="0"/>
              </a:rPr>
              <a:t>examples from ancient history to resent times, using </a:t>
            </a:r>
            <a:r>
              <a:rPr lang="en-US" dirty="0" err="1">
                <a:latin typeface="Arial" panose="020B0604020202020204" pitchFamily="34" charset="0"/>
                <a:cs typeface="Arial" panose="020B0604020202020204" pitchFamily="34" charset="0"/>
              </a:rPr>
              <a:t>Youtube</a:t>
            </a:r>
            <a:r>
              <a:rPr lang="en-US" dirty="0">
                <a:latin typeface="Arial" panose="020B0604020202020204" pitchFamily="34" charset="0"/>
                <a:cs typeface="Arial" panose="020B0604020202020204" pitchFamily="34" charset="0"/>
              </a:rPr>
              <a:t> videos or studying bridges in the nearby area.</a:t>
            </a:r>
            <a:endParaRPr lang="en-CY" dirty="0">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7"/>
          <a:stretch>
            <a:fillRect/>
          </a:stretch>
        </p:blipFill>
        <p:spPr>
          <a:xfrm>
            <a:off x="11015932" y="6486277"/>
            <a:ext cx="835224" cy="201185"/>
          </a:xfrm>
          <a:prstGeom prst="rect">
            <a:avLst/>
          </a:prstGeom>
        </p:spPr>
      </p:pic>
    </p:spTree>
    <p:extLst>
      <p:ext uri="{BB962C8B-B14F-4D97-AF65-F5344CB8AC3E}">
        <p14:creationId xmlns:p14="http://schemas.microsoft.com/office/powerpoint/2010/main" val="24113515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2">
                <a:lumMod val="20000"/>
                <a:lumOff val="80000"/>
              </a:schemeClr>
            </a:gs>
            <a:gs pos="100000">
              <a:schemeClr val="bg2">
                <a:shade val="98000"/>
                <a:satMod val="120000"/>
                <a:lumMod val="96000"/>
              </a:schemeClr>
            </a:gs>
          </a:gsLst>
          <a:path path="circle">
            <a:fillToRect l="50000" t="50000" r="100000" b="100000"/>
          </a:path>
        </a:gradFill>
        <a:effectLst/>
      </p:bgPr>
    </p:bg>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2885044058"/>
              </p:ext>
            </p:extLst>
          </p:nvPr>
        </p:nvGraphicFramePr>
        <p:xfrm>
          <a:off x="984793" y="948087"/>
          <a:ext cx="7633592" cy="57895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3068317" y="0"/>
            <a:ext cx="7732110" cy="584775"/>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Steps in designing STEM activities</a:t>
            </a:r>
          </a:p>
        </p:txBody>
      </p:sp>
      <p:sp>
        <p:nvSpPr>
          <p:cNvPr id="5" name="Oval 4">
            <a:extLst>
              <a:ext uri="{FF2B5EF4-FFF2-40B4-BE49-F238E27FC236}">
                <a16:creationId xmlns:a16="http://schemas.microsoft.com/office/drawing/2014/main" id="{34A81AB4-A955-6389-5F64-E8EB8B8B56E1}"/>
              </a:ext>
            </a:extLst>
          </p:cNvPr>
          <p:cNvSpPr/>
          <p:nvPr/>
        </p:nvSpPr>
        <p:spPr>
          <a:xfrm>
            <a:off x="8930093" y="2421287"/>
            <a:ext cx="3155577" cy="2877671"/>
          </a:xfrm>
          <a:prstGeom prst="ellipse">
            <a:avLst/>
          </a:prstGeom>
          <a:solidFill>
            <a:srgbClr val="E8E9AD"/>
          </a:solidFill>
          <a:ln>
            <a:solidFill>
              <a:schemeClr val="tx2"/>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Y" sz="2000" b="1" dirty="0">
              <a:solidFill>
                <a:schemeClr val="tx1"/>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72A3537D-080E-F2F5-6560-DB0D9A43B0A2}"/>
              </a:ext>
            </a:extLst>
          </p:cNvPr>
          <p:cNvSpPr txBox="1"/>
          <p:nvPr/>
        </p:nvSpPr>
        <p:spPr>
          <a:xfrm>
            <a:off x="9359152" y="2844459"/>
            <a:ext cx="2510117" cy="2031325"/>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For Example:</a:t>
            </a:r>
          </a:p>
          <a:p>
            <a:r>
              <a:rPr lang="en-US" u="sng" dirty="0">
                <a:latin typeface="Arial" panose="020B0604020202020204" pitchFamily="34" charset="0"/>
                <a:cs typeface="Arial" panose="020B0604020202020204" pitchFamily="34" charset="0"/>
              </a:rPr>
              <a:t>Building a bridge</a:t>
            </a:r>
            <a:r>
              <a:rPr lang="en-US" dirty="0">
                <a:latin typeface="Arial" panose="020B0604020202020204" pitchFamily="34" charset="0"/>
                <a:cs typeface="Arial" panose="020B0604020202020204" pitchFamily="34" charset="0"/>
              </a:rPr>
              <a:t> ideas on the table. Working in groups, brainstorming, searching for solutions to the problem.</a:t>
            </a:r>
            <a:endParaRPr lang="en-CY" dirty="0">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7"/>
          <a:stretch>
            <a:fillRect/>
          </a:stretch>
        </p:blipFill>
        <p:spPr>
          <a:xfrm>
            <a:off x="11034045" y="6411849"/>
            <a:ext cx="835224" cy="201185"/>
          </a:xfrm>
          <a:prstGeom prst="rect">
            <a:avLst/>
          </a:prstGeom>
        </p:spPr>
      </p:pic>
    </p:spTree>
    <p:extLst>
      <p:ext uri="{BB962C8B-B14F-4D97-AF65-F5344CB8AC3E}">
        <p14:creationId xmlns:p14="http://schemas.microsoft.com/office/powerpoint/2010/main" val="20775434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2">
                <a:lumMod val="20000"/>
                <a:lumOff val="80000"/>
              </a:schemeClr>
            </a:gs>
            <a:gs pos="100000">
              <a:schemeClr val="bg2">
                <a:shade val="98000"/>
                <a:satMod val="120000"/>
                <a:lumMod val="96000"/>
              </a:schemeClr>
            </a:gs>
          </a:gsLst>
          <a:path path="circle">
            <a:fillToRect l="50000" t="50000" r="100000" b="100000"/>
          </a:path>
        </a:gradFill>
        <a:effectLst/>
      </p:bgPr>
    </p:bg>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1041440285"/>
              </p:ext>
            </p:extLst>
          </p:nvPr>
        </p:nvGraphicFramePr>
        <p:xfrm>
          <a:off x="1030736" y="1086919"/>
          <a:ext cx="7297476" cy="49924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3051503" y="210451"/>
            <a:ext cx="7732110" cy="584775"/>
          </a:xfrm>
          <a:prstGeom prst="rect">
            <a:avLst/>
          </a:prstGeom>
          <a:noFill/>
        </p:spPr>
        <p:txBody>
          <a:bodyPr wrap="square" rtlCol="0">
            <a:spAutoFit/>
          </a:bodyPr>
          <a:lstStyle/>
          <a:p>
            <a:r>
              <a:rPr lang="en-US" sz="3200" b="1">
                <a:latin typeface="Arial" panose="020B0604020202020204" pitchFamily="34" charset="0"/>
                <a:cs typeface="Arial" panose="020B0604020202020204" pitchFamily="34" charset="0"/>
              </a:rPr>
              <a:t>Steps in designing STEM activities</a:t>
            </a:r>
          </a:p>
        </p:txBody>
      </p:sp>
      <p:sp>
        <p:nvSpPr>
          <p:cNvPr id="5" name="Oval 4">
            <a:extLst>
              <a:ext uri="{FF2B5EF4-FFF2-40B4-BE49-F238E27FC236}">
                <a16:creationId xmlns:a16="http://schemas.microsoft.com/office/drawing/2014/main" id="{7588B02F-7F1F-617A-0EA7-C747970CDBF9}"/>
              </a:ext>
            </a:extLst>
          </p:cNvPr>
          <p:cNvSpPr/>
          <p:nvPr/>
        </p:nvSpPr>
        <p:spPr>
          <a:xfrm>
            <a:off x="8498541" y="1828800"/>
            <a:ext cx="3155577" cy="2877671"/>
          </a:xfrm>
          <a:prstGeom prst="ellipse">
            <a:avLst/>
          </a:prstGeom>
          <a:solidFill>
            <a:srgbClr val="E8E9AD"/>
          </a:solidFill>
          <a:ln>
            <a:solidFill>
              <a:schemeClr val="tx2"/>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Y" sz="2000" b="1" dirty="0">
              <a:solidFill>
                <a:schemeClr val="tx1"/>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1BC45159-DF43-672D-3170-51E38DBFDEBD}"/>
              </a:ext>
            </a:extLst>
          </p:cNvPr>
          <p:cNvSpPr txBox="1"/>
          <p:nvPr/>
        </p:nvSpPr>
        <p:spPr>
          <a:xfrm>
            <a:off x="9081248" y="2281188"/>
            <a:ext cx="2572870" cy="1754326"/>
          </a:xfrm>
          <a:prstGeom prst="rect">
            <a:avLst/>
          </a:prstGeom>
          <a:noFill/>
        </p:spPr>
        <p:txBody>
          <a:bodyPr wrap="square" rtlCol="0">
            <a:spAutoFit/>
          </a:bodyPr>
          <a:lstStyle/>
          <a:p>
            <a:r>
              <a:rPr lang="en-US" dirty="0"/>
              <a:t>For Example:</a:t>
            </a:r>
          </a:p>
          <a:p>
            <a:r>
              <a:rPr lang="en-US" u="sng" dirty="0"/>
              <a:t>Building a bridge</a:t>
            </a:r>
            <a:r>
              <a:rPr lang="en-US" dirty="0"/>
              <a:t> from branches found in the area and constructing a prototype for a start.</a:t>
            </a:r>
            <a:endParaRPr lang="en-CY" dirty="0"/>
          </a:p>
        </p:txBody>
      </p:sp>
      <p:pic>
        <p:nvPicPr>
          <p:cNvPr id="3" name="Picture 2"/>
          <p:cNvPicPr>
            <a:picLocks noChangeAspect="1"/>
          </p:cNvPicPr>
          <p:nvPr/>
        </p:nvPicPr>
        <p:blipFill>
          <a:blip r:embed="rId7"/>
          <a:stretch>
            <a:fillRect/>
          </a:stretch>
        </p:blipFill>
        <p:spPr>
          <a:xfrm>
            <a:off x="11132890" y="6496909"/>
            <a:ext cx="835224" cy="201185"/>
          </a:xfrm>
          <a:prstGeom prst="rect">
            <a:avLst/>
          </a:prstGeom>
        </p:spPr>
      </p:pic>
    </p:spTree>
    <p:extLst>
      <p:ext uri="{BB962C8B-B14F-4D97-AF65-F5344CB8AC3E}">
        <p14:creationId xmlns:p14="http://schemas.microsoft.com/office/powerpoint/2010/main" val="40376872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2">
                <a:lumMod val="20000"/>
                <a:lumOff val="80000"/>
              </a:schemeClr>
            </a:gs>
            <a:gs pos="100000">
              <a:schemeClr val="bg2">
                <a:shade val="98000"/>
                <a:satMod val="120000"/>
                <a:lumMod val="96000"/>
              </a:schemeClr>
            </a:gs>
          </a:gsLst>
          <a:path path="circle">
            <a:fillToRect l="50000" t="50000" r="100000" b="100000"/>
          </a:path>
        </a:gradFill>
        <a:effectLst/>
      </p:bgPr>
    </p:bg>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2473329289"/>
              </p:ext>
            </p:extLst>
          </p:nvPr>
        </p:nvGraphicFramePr>
        <p:xfrm>
          <a:off x="1046190" y="1234038"/>
          <a:ext cx="7260412" cy="44929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2557294" y="535387"/>
            <a:ext cx="7732110" cy="584775"/>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Steps in designing STEM activities</a:t>
            </a:r>
          </a:p>
        </p:txBody>
      </p:sp>
      <p:sp>
        <p:nvSpPr>
          <p:cNvPr id="4" name="Oval 3">
            <a:extLst>
              <a:ext uri="{FF2B5EF4-FFF2-40B4-BE49-F238E27FC236}">
                <a16:creationId xmlns:a16="http://schemas.microsoft.com/office/drawing/2014/main" id="{04B9EF1E-758A-0D02-5BE9-151BB2EB3B0B}"/>
              </a:ext>
            </a:extLst>
          </p:cNvPr>
          <p:cNvSpPr/>
          <p:nvPr/>
        </p:nvSpPr>
        <p:spPr>
          <a:xfrm>
            <a:off x="8570259" y="2349707"/>
            <a:ext cx="3155577" cy="2877671"/>
          </a:xfrm>
          <a:prstGeom prst="ellipse">
            <a:avLst/>
          </a:prstGeom>
          <a:solidFill>
            <a:srgbClr val="E8E9AD"/>
          </a:solidFill>
          <a:ln>
            <a:solidFill>
              <a:schemeClr val="tx2"/>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Y" sz="2000" b="1" dirty="0">
              <a:solidFill>
                <a:schemeClr val="tx1"/>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1D8E01A5-A30A-7959-7A0A-F70563AE55DE}"/>
              </a:ext>
            </a:extLst>
          </p:cNvPr>
          <p:cNvSpPr txBox="1"/>
          <p:nvPr/>
        </p:nvSpPr>
        <p:spPr>
          <a:xfrm>
            <a:off x="8967110" y="2953625"/>
            <a:ext cx="2644588" cy="1477328"/>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For Example:</a:t>
            </a:r>
          </a:p>
          <a:p>
            <a:r>
              <a:rPr lang="en-US" u="sng" dirty="0">
                <a:latin typeface="Arial" panose="020B0604020202020204" pitchFamily="34" charset="0"/>
                <a:cs typeface="Arial" panose="020B0604020202020204" pitchFamily="34" charset="0"/>
              </a:rPr>
              <a:t>Building a bridge </a:t>
            </a:r>
            <a:r>
              <a:rPr lang="en-US" dirty="0">
                <a:latin typeface="Arial" panose="020B0604020202020204" pitchFamily="34" charset="0"/>
                <a:cs typeface="Arial" panose="020B0604020202020204" pitchFamily="34" charset="0"/>
              </a:rPr>
              <a:t>should first test the prototypes, for wind resistance and weight tolerance.</a:t>
            </a:r>
            <a:endParaRPr lang="en-CY" dirty="0">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7"/>
          <a:stretch>
            <a:fillRect/>
          </a:stretch>
        </p:blipFill>
        <p:spPr>
          <a:xfrm>
            <a:off x="11037198" y="6456923"/>
            <a:ext cx="835224" cy="201185"/>
          </a:xfrm>
          <a:prstGeom prst="rect">
            <a:avLst/>
          </a:prstGeom>
        </p:spPr>
      </p:pic>
    </p:spTree>
    <p:extLst>
      <p:ext uri="{BB962C8B-B14F-4D97-AF65-F5344CB8AC3E}">
        <p14:creationId xmlns:p14="http://schemas.microsoft.com/office/powerpoint/2010/main" val="109904636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2">
                <a:lumMod val="20000"/>
                <a:lumOff val="80000"/>
              </a:schemeClr>
            </a:gs>
            <a:gs pos="100000">
              <a:schemeClr val="bg2">
                <a:shade val="98000"/>
                <a:satMod val="120000"/>
                <a:lumMod val="96000"/>
              </a:schemeClr>
            </a:gs>
          </a:gsLst>
          <a:path path="circle">
            <a:fillToRect l="50000" t="50000" r="100000" b="100000"/>
          </a:path>
        </a:gradFill>
        <a:effectLst/>
      </p:bgPr>
    </p:bg>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2425304443"/>
              </p:ext>
            </p:extLst>
          </p:nvPr>
        </p:nvGraphicFramePr>
        <p:xfrm>
          <a:off x="1044337" y="1425388"/>
          <a:ext cx="8036911" cy="49515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2862964" y="465228"/>
            <a:ext cx="7732110" cy="584775"/>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Steps in designing STEM activities</a:t>
            </a:r>
          </a:p>
        </p:txBody>
      </p:sp>
      <p:sp>
        <p:nvSpPr>
          <p:cNvPr id="4" name="Oval 3">
            <a:extLst>
              <a:ext uri="{FF2B5EF4-FFF2-40B4-BE49-F238E27FC236}">
                <a16:creationId xmlns:a16="http://schemas.microsoft.com/office/drawing/2014/main" id="{A88703E7-7173-C7CF-45E3-2520D38BE3BE}"/>
              </a:ext>
            </a:extLst>
          </p:cNvPr>
          <p:cNvSpPr/>
          <p:nvPr/>
        </p:nvSpPr>
        <p:spPr>
          <a:xfrm>
            <a:off x="8570259" y="2176158"/>
            <a:ext cx="3155577" cy="2877671"/>
          </a:xfrm>
          <a:prstGeom prst="ellipse">
            <a:avLst/>
          </a:prstGeom>
          <a:solidFill>
            <a:srgbClr val="E8E9AD"/>
          </a:solidFill>
          <a:ln>
            <a:solidFill>
              <a:schemeClr val="tx2"/>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Y" sz="2000" b="1" dirty="0">
              <a:solidFill>
                <a:schemeClr val="tx1"/>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6D810753-99EE-B2B1-759B-629C002A8F5E}"/>
              </a:ext>
            </a:extLst>
          </p:cNvPr>
          <p:cNvSpPr txBox="1"/>
          <p:nvPr/>
        </p:nvSpPr>
        <p:spPr>
          <a:xfrm>
            <a:off x="9081248" y="2685448"/>
            <a:ext cx="2644588" cy="1477328"/>
          </a:xfrm>
          <a:prstGeom prst="rect">
            <a:avLst/>
          </a:prstGeom>
          <a:noFill/>
        </p:spPr>
        <p:txBody>
          <a:bodyPr wrap="square" rtlCol="0">
            <a:spAutoFit/>
          </a:bodyPr>
          <a:lstStyle/>
          <a:p>
            <a:r>
              <a:rPr lang="en-US" dirty="0"/>
              <a:t>For Example:</a:t>
            </a:r>
          </a:p>
          <a:p>
            <a:r>
              <a:rPr lang="en-US" u="sng" dirty="0"/>
              <a:t>Building a bridge</a:t>
            </a:r>
            <a:r>
              <a:rPr lang="en-US" dirty="0"/>
              <a:t> decision making for prototype’s weak and strong points.</a:t>
            </a:r>
            <a:endParaRPr lang="en-CY" dirty="0"/>
          </a:p>
        </p:txBody>
      </p:sp>
      <p:pic>
        <p:nvPicPr>
          <p:cNvPr id="3" name="Picture 2"/>
          <p:cNvPicPr>
            <a:picLocks noChangeAspect="1"/>
          </p:cNvPicPr>
          <p:nvPr/>
        </p:nvPicPr>
        <p:blipFill>
          <a:blip r:embed="rId7"/>
          <a:stretch>
            <a:fillRect/>
          </a:stretch>
        </p:blipFill>
        <p:spPr>
          <a:xfrm>
            <a:off x="11111626" y="6376902"/>
            <a:ext cx="835224" cy="201185"/>
          </a:xfrm>
          <a:prstGeom prst="rect">
            <a:avLst/>
          </a:prstGeom>
        </p:spPr>
      </p:pic>
    </p:spTree>
    <p:extLst>
      <p:ext uri="{BB962C8B-B14F-4D97-AF65-F5344CB8AC3E}">
        <p14:creationId xmlns:p14="http://schemas.microsoft.com/office/powerpoint/2010/main" val="36737788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2439896" y="1320864"/>
            <a:ext cx="7175742" cy="2030929"/>
          </a:xfrm>
          <a:prstGeom prst="roundRect">
            <a:avLst/>
          </a:prstGeom>
          <a:solidFill>
            <a:schemeClr val="accent5">
              <a:lumMod val="40000"/>
              <a:lumOff val="60000"/>
            </a:schemeClr>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400" dirty="0">
              <a:solidFill>
                <a:schemeClr val="tx1"/>
              </a:solidFill>
              <a:latin typeface="Arial" panose="020B0604020202020204" pitchFamily="34" charset="0"/>
              <a:cs typeface="Arial" panose="020B0604020202020204" pitchFamily="34" charset="0"/>
            </a:endParaRPr>
          </a:p>
          <a:p>
            <a:pPr algn="just"/>
            <a:r>
              <a:rPr lang="en-US" sz="2400" dirty="0">
                <a:solidFill>
                  <a:schemeClr val="tx1"/>
                </a:solidFill>
                <a:latin typeface="Arial" panose="020B0604020202020204" pitchFamily="34" charset="0"/>
                <a:cs typeface="Arial" panose="020B0604020202020204" pitchFamily="34" charset="0"/>
              </a:rPr>
              <a:t>Professional development (PD) requires change in classroom practices for altering</a:t>
            </a:r>
            <a:r>
              <a:rPr lang="el-GR" sz="2400" dirty="0">
                <a:solidFill>
                  <a:schemeClr val="tx1"/>
                </a:solidFill>
                <a:latin typeface="Arial" panose="020B0604020202020204" pitchFamily="34" charset="0"/>
                <a:cs typeface="Arial" panose="020B0604020202020204" pitchFamily="34" charset="0"/>
              </a:rPr>
              <a:t> learning outcomes</a:t>
            </a:r>
            <a:r>
              <a:rPr lang="en-US" sz="2400" dirty="0">
                <a:solidFill>
                  <a:schemeClr val="tx1"/>
                </a:solidFill>
                <a:latin typeface="Arial" panose="020B0604020202020204" pitchFamily="34" charset="0"/>
                <a:cs typeface="Arial" panose="020B0604020202020204" pitchFamily="34" charset="0"/>
              </a:rPr>
              <a:t>. As a result, teachers’ beliefs and attitudes towards STEM are improved.</a:t>
            </a:r>
          </a:p>
          <a:p>
            <a:pPr marL="342900" lvl="0" indent="-342900" algn="just" defTabSz="914400">
              <a:buFont typeface="Arial" panose="020B0604020202020204" pitchFamily="34" charset="0"/>
              <a:buChar char="•"/>
              <a:defRPr/>
            </a:pPr>
            <a:endParaRPr lang="en-US" sz="2800" dirty="0">
              <a:solidFill>
                <a:schemeClr val="tx1"/>
              </a:solidFill>
              <a:latin typeface="Arial" panose="020B0604020202020204" pitchFamily="34" charset="0"/>
              <a:cs typeface="Arial" panose="020B0604020202020204" pitchFamily="34" charset="0"/>
            </a:endParaRPr>
          </a:p>
        </p:txBody>
      </p:sp>
      <p:sp>
        <p:nvSpPr>
          <p:cNvPr id="8" name="TextBox 7"/>
          <p:cNvSpPr txBox="1"/>
          <p:nvPr/>
        </p:nvSpPr>
        <p:spPr>
          <a:xfrm>
            <a:off x="1980152" y="526892"/>
            <a:ext cx="8492135" cy="646331"/>
          </a:xfrm>
          <a:prstGeom prst="rect">
            <a:avLst/>
          </a:prstGeom>
          <a:noFill/>
        </p:spPr>
        <p:txBody>
          <a:bodyPr wrap="square" rtlCol="0">
            <a:spAutoFit/>
          </a:bodyPr>
          <a:lstStyle/>
          <a:p>
            <a:r>
              <a:rPr lang="en-US" sz="3600" dirty="0">
                <a:latin typeface="Arial" panose="020B0604020202020204" pitchFamily="34" charset="0"/>
                <a:cs typeface="Arial" panose="020B0604020202020204" pitchFamily="34" charset="0"/>
              </a:rPr>
              <a:t>Adopting STEM practices is a challenge </a:t>
            </a:r>
            <a:endParaRPr lang="el-GR" sz="3600" dirty="0">
              <a:latin typeface="Arial" panose="020B0604020202020204" pitchFamily="34" charset="0"/>
              <a:cs typeface="Arial" panose="020B0604020202020204" pitchFamily="34" charset="0"/>
            </a:endParaRPr>
          </a:p>
        </p:txBody>
      </p:sp>
      <p:pic>
        <p:nvPicPr>
          <p:cNvPr id="5" name="Picture 4"/>
          <p:cNvPicPr/>
          <p:nvPr/>
        </p:nvPicPr>
        <p:blipFill>
          <a:blip r:embed="rId3"/>
          <a:stretch>
            <a:fillRect/>
          </a:stretch>
        </p:blipFill>
        <p:spPr>
          <a:xfrm>
            <a:off x="1853141" y="4245802"/>
            <a:ext cx="8746156" cy="1939015"/>
          </a:xfrm>
          <a:prstGeom prst="rect">
            <a:avLst/>
          </a:prstGeom>
          <a:ln>
            <a:solidFill>
              <a:schemeClr val="accent5"/>
            </a:solidFill>
          </a:ln>
          <a:scene3d>
            <a:camera prst="orthographicFront"/>
            <a:lightRig rig="threePt" dir="t"/>
          </a:scene3d>
          <a:sp3d>
            <a:bevelT/>
          </a:sp3d>
        </p:spPr>
      </p:pic>
      <p:sp>
        <p:nvSpPr>
          <p:cNvPr id="3" name="Rectangle 2"/>
          <p:cNvSpPr/>
          <p:nvPr/>
        </p:nvSpPr>
        <p:spPr>
          <a:xfrm>
            <a:off x="4571602" y="3700423"/>
            <a:ext cx="3451714" cy="397738"/>
          </a:xfrm>
          <a:prstGeom prst="rect">
            <a:avLst/>
          </a:prstGeom>
          <a:solidFill>
            <a:schemeClr val="accent5">
              <a:lumMod val="40000"/>
              <a:lumOff val="60000"/>
            </a:schemeClr>
          </a:solidFill>
          <a:ln>
            <a:solidFill>
              <a:schemeClr val="accent6"/>
            </a:solidFill>
          </a:ln>
          <a:scene3d>
            <a:camera prst="orthographicFront"/>
            <a:lightRig rig="threePt" dir="t"/>
          </a:scene3d>
          <a:sp3d>
            <a:bevelT/>
          </a:sp3d>
        </p:spPr>
        <p:txBody>
          <a:bodyPr wrap="none">
            <a:spAutoFit/>
          </a:bodyPr>
          <a:lstStyle/>
          <a:p>
            <a:pPr>
              <a:lnSpc>
                <a:spcPct val="107000"/>
              </a:lnSpc>
              <a:spcAft>
                <a:spcPts val="800"/>
              </a:spcAft>
            </a:pPr>
            <a:r>
              <a:rPr lang="en-US" sz="2000" b="1" dirty="0">
                <a:latin typeface="Arial" panose="020B0604020202020204" pitchFamily="34" charset="0"/>
                <a:ea typeface="Calibri" panose="020F0502020204030204" pitchFamily="34" charset="0"/>
                <a:cs typeface="Arial" panose="020B0604020202020204" pitchFamily="34" charset="0"/>
              </a:rPr>
              <a:t>A model of teacher change</a:t>
            </a:r>
            <a:endParaRPr lang="el-GR" sz="2000" b="1" dirty="0">
              <a:latin typeface="Arial" panose="020B0604020202020204" pitchFamily="34" charset="0"/>
              <a:ea typeface="Calibri" panose="020F0502020204030204" pitchFamily="34" charset="0"/>
              <a:cs typeface="Arial" panose="020B0604020202020204" pitchFamily="34" charset="0"/>
            </a:endParaRPr>
          </a:p>
        </p:txBody>
      </p:sp>
      <p:pic>
        <p:nvPicPr>
          <p:cNvPr id="2" name="Picture 1"/>
          <p:cNvPicPr>
            <a:picLocks noChangeAspect="1"/>
          </p:cNvPicPr>
          <p:nvPr/>
        </p:nvPicPr>
        <p:blipFill>
          <a:blip r:embed="rId4"/>
          <a:stretch>
            <a:fillRect/>
          </a:stretch>
        </p:blipFill>
        <p:spPr>
          <a:xfrm>
            <a:off x="11063188" y="6528807"/>
            <a:ext cx="835224" cy="201185"/>
          </a:xfrm>
          <a:prstGeom prst="rect">
            <a:avLst/>
          </a:prstGeom>
        </p:spPr>
      </p:pic>
    </p:spTree>
    <p:extLst>
      <p:ext uri="{BB962C8B-B14F-4D97-AF65-F5344CB8AC3E}">
        <p14:creationId xmlns:p14="http://schemas.microsoft.com/office/powerpoint/2010/main" val="345486239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2">
                <a:lumMod val="20000"/>
                <a:lumOff val="80000"/>
              </a:schemeClr>
            </a:gs>
            <a:gs pos="100000">
              <a:schemeClr val="bg2">
                <a:shade val="98000"/>
                <a:satMod val="120000"/>
                <a:lumMod val="96000"/>
              </a:schemeClr>
            </a:gs>
          </a:gsLst>
          <a:path path="circle">
            <a:fillToRect l="50000" t="50000" r="100000" b="100000"/>
          </a:path>
        </a:gradFill>
        <a:effectLst/>
      </p:bgPr>
    </p:bg>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2999364357"/>
              </p:ext>
            </p:extLst>
          </p:nvPr>
        </p:nvGraphicFramePr>
        <p:xfrm>
          <a:off x="1048664" y="-342720"/>
          <a:ext cx="7270583" cy="5991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2864196" y="445894"/>
            <a:ext cx="7732110" cy="584775"/>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Steps in designing STEM activities</a:t>
            </a:r>
          </a:p>
        </p:txBody>
      </p:sp>
      <p:sp>
        <p:nvSpPr>
          <p:cNvPr id="5" name="Oval 4">
            <a:extLst>
              <a:ext uri="{FF2B5EF4-FFF2-40B4-BE49-F238E27FC236}">
                <a16:creationId xmlns:a16="http://schemas.microsoft.com/office/drawing/2014/main" id="{58770804-6C5C-38E6-9DCC-A721E7F9A5CF}"/>
              </a:ext>
            </a:extLst>
          </p:cNvPr>
          <p:cNvSpPr/>
          <p:nvPr/>
        </p:nvSpPr>
        <p:spPr>
          <a:xfrm>
            <a:off x="8676137" y="1944303"/>
            <a:ext cx="3242463" cy="2940149"/>
          </a:xfrm>
          <a:prstGeom prst="ellipse">
            <a:avLst/>
          </a:prstGeom>
          <a:solidFill>
            <a:srgbClr val="E8E9AD"/>
          </a:solidFill>
          <a:ln>
            <a:solidFill>
              <a:schemeClr val="tx2"/>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Y" sz="2000" b="1" dirty="0">
              <a:solidFill>
                <a:schemeClr val="tx1"/>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98024A23-E551-A8B4-70BE-5264254DA63F}"/>
              </a:ext>
            </a:extLst>
          </p:cNvPr>
          <p:cNvSpPr txBox="1"/>
          <p:nvPr/>
        </p:nvSpPr>
        <p:spPr>
          <a:xfrm>
            <a:off x="9274012" y="2250644"/>
            <a:ext cx="2644588" cy="2308324"/>
          </a:xfrm>
          <a:prstGeom prst="rect">
            <a:avLst/>
          </a:prstGeom>
          <a:noFill/>
        </p:spPr>
        <p:txBody>
          <a:bodyPr wrap="square" rtlCol="0">
            <a:spAutoFit/>
          </a:bodyPr>
          <a:lstStyle/>
          <a:p>
            <a:r>
              <a:rPr lang="en-US" dirty="0"/>
              <a:t>For Example:</a:t>
            </a:r>
          </a:p>
          <a:p>
            <a:r>
              <a:rPr lang="en-US" u="sng" dirty="0"/>
              <a:t>Building a bridge</a:t>
            </a:r>
            <a:r>
              <a:rPr lang="en-US" dirty="0"/>
              <a:t> model, can now be improved by adopting each others strong points and avoiding the weak ones.</a:t>
            </a:r>
            <a:endParaRPr lang="en-CY" dirty="0"/>
          </a:p>
        </p:txBody>
      </p:sp>
      <p:pic>
        <p:nvPicPr>
          <p:cNvPr id="3" name="Picture 2"/>
          <p:cNvPicPr>
            <a:picLocks noChangeAspect="1"/>
          </p:cNvPicPr>
          <p:nvPr/>
        </p:nvPicPr>
        <p:blipFill>
          <a:blip r:embed="rId7"/>
          <a:stretch>
            <a:fillRect/>
          </a:stretch>
        </p:blipFill>
        <p:spPr>
          <a:xfrm>
            <a:off x="11083376" y="6379951"/>
            <a:ext cx="835224" cy="201185"/>
          </a:xfrm>
          <a:prstGeom prst="rect">
            <a:avLst/>
          </a:prstGeom>
        </p:spPr>
      </p:pic>
    </p:spTree>
    <p:extLst>
      <p:ext uri="{BB962C8B-B14F-4D97-AF65-F5344CB8AC3E}">
        <p14:creationId xmlns:p14="http://schemas.microsoft.com/office/powerpoint/2010/main" val="16036111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1351557" y="1080774"/>
            <a:ext cx="9920161" cy="5618410"/>
          </a:xfrm>
          <a:prstGeom prst="roundRect">
            <a:avLst/>
          </a:prstGeom>
          <a:solidFill>
            <a:srgbClr val="FECEF6"/>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lgn="just">
              <a:buFont typeface="Wingdings" panose="05000000000000000000" pitchFamily="2" charset="2"/>
              <a:buChar char="v"/>
            </a:pPr>
            <a:r>
              <a:rPr lang="el-GR" sz="2200" dirty="0" smtClean="0">
                <a:solidFill>
                  <a:schemeClr val="tx1"/>
                </a:solidFill>
                <a:latin typeface="Arial" panose="020B0604020202020204" pitchFamily="34" charset="0"/>
                <a:cs typeface="Arial" panose="020B0604020202020204" pitchFamily="34" charset="0"/>
              </a:rPr>
              <a:t>STEM </a:t>
            </a:r>
            <a:r>
              <a:rPr lang="el-GR" sz="2200" dirty="0" err="1">
                <a:solidFill>
                  <a:schemeClr val="tx1"/>
                </a:solidFill>
                <a:latin typeface="Arial" panose="020B0604020202020204" pitchFamily="34" charset="0"/>
                <a:cs typeface="Arial" panose="020B0604020202020204" pitchFamily="34" charset="0"/>
              </a:rPr>
              <a:t>disciplines</a:t>
            </a:r>
            <a:r>
              <a:rPr lang="el-GR" sz="2200" dirty="0">
                <a:solidFill>
                  <a:schemeClr val="tx1"/>
                </a:solidFill>
                <a:latin typeface="Arial" panose="020B0604020202020204" pitchFamily="34" charset="0"/>
                <a:cs typeface="Arial" panose="020B0604020202020204" pitchFamily="34" charset="0"/>
              </a:rPr>
              <a:t> </a:t>
            </a:r>
            <a:r>
              <a:rPr lang="el-GR" sz="2200" dirty="0" err="1">
                <a:solidFill>
                  <a:schemeClr val="tx1"/>
                </a:solidFill>
                <a:latin typeface="Arial" panose="020B0604020202020204" pitchFamily="34" charset="0"/>
                <a:cs typeface="Arial" panose="020B0604020202020204" pitchFamily="34" charset="0"/>
              </a:rPr>
              <a:t>are</a:t>
            </a:r>
            <a:r>
              <a:rPr lang="el-GR" sz="2200" dirty="0">
                <a:solidFill>
                  <a:schemeClr val="tx1"/>
                </a:solidFill>
                <a:latin typeface="Arial" panose="020B0604020202020204" pitchFamily="34" charset="0"/>
                <a:cs typeface="Arial" panose="020B0604020202020204" pitchFamily="34" charset="0"/>
              </a:rPr>
              <a:t> </a:t>
            </a:r>
            <a:r>
              <a:rPr lang="el-GR" sz="2200" dirty="0" err="1">
                <a:solidFill>
                  <a:schemeClr val="tx1"/>
                </a:solidFill>
                <a:latin typeface="Arial" panose="020B0604020202020204" pitchFamily="34" charset="0"/>
                <a:cs typeface="Arial" panose="020B0604020202020204" pitchFamily="34" charset="0"/>
              </a:rPr>
              <a:t>key</a:t>
            </a:r>
            <a:r>
              <a:rPr lang="el-GR" sz="2200" dirty="0">
                <a:solidFill>
                  <a:schemeClr val="tx1"/>
                </a:solidFill>
                <a:latin typeface="Arial" panose="020B0604020202020204" pitchFamily="34" charset="0"/>
                <a:cs typeface="Arial" panose="020B0604020202020204" pitchFamily="34" charset="0"/>
              </a:rPr>
              <a:t> </a:t>
            </a:r>
            <a:r>
              <a:rPr lang="el-GR" sz="2200" dirty="0" err="1">
                <a:solidFill>
                  <a:schemeClr val="tx1"/>
                </a:solidFill>
                <a:latin typeface="Arial" panose="020B0604020202020204" pitchFamily="34" charset="0"/>
                <a:cs typeface="Arial" panose="020B0604020202020204" pitchFamily="34" charset="0"/>
              </a:rPr>
              <a:t>to</a:t>
            </a:r>
            <a:r>
              <a:rPr lang="el-GR" sz="2200" dirty="0">
                <a:solidFill>
                  <a:schemeClr val="tx1"/>
                </a:solidFill>
                <a:latin typeface="Arial" panose="020B0604020202020204" pitchFamily="34" charset="0"/>
                <a:cs typeface="Arial" panose="020B0604020202020204" pitchFamily="34" charset="0"/>
              </a:rPr>
              <a:t> </a:t>
            </a:r>
            <a:r>
              <a:rPr lang="el-GR" sz="2200" dirty="0" err="1">
                <a:solidFill>
                  <a:schemeClr val="tx1"/>
                </a:solidFill>
                <a:latin typeface="Arial" panose="020B0604020202020204" pitchFamily="34" charset="0"/>
                <a:cs typeface="Arial" panose="020B0604020202020204" pitchFamily="34" charset="0"/>
              </a:rPr>
              <a:t>address</a:t>
            </a:r>
            <a:r>
              <a:rPr lang="el-GR" sz="2200" dirty="0">
                <a:solidFill>
                  <a:schemeClr val="tx1"/>
                </a:solidFill>
                <a:latin typeface="Arial" panose="020B0604020202020204" pitchFamily="34" charset="0"/>
                <a:cs typeface="Arial" panose="020B0604020202020204" pitchFamily="34" charset="0"/>
              </a:rPr>
              <a:t> </a:t>
            </a:r>
            <a:r>
              <a:rPr lang="el-GR" sz="2200" dirty="0" err="1">
                <a:solidFill>
                  <a:schemeClr val="tx1"/>
                </a:solidFill>
                <a:latin typeface="Arial" panose="020B0604020202020204" pitchFamily="34" charset="0"/>
                <a:cs typeface="Arial" panose="020B0604020202020204" pitchFamily="34" charset="0"/>
              </a:rPr>
              <a:t>some</a:t>
            </a:r>
            <a:r>
              <a:rPr lang="el-GR" sz="2200" dirty="0">
                <a:solidFill>
                  <a:schemeClr val="tx1"/>
                </a:solidFill>
                <a:latin typeface="Arial" panose="020B0604020202020204" pitchFamily="34" charset="0"/>
                <a:cs typeface="Arial" panose="020B0604020202020204" pitchFamily="34" charset="0"/>
              </a:rPr>
              <a:t> of </a:t>
            </a:r>
            <a:r>
              <a:rPr lang="el-GR" sz="2200" dirty="0" err="1">
                <a:solidFill>
                  <a:schemeClr val="tx1"/>
                </a:solidFill>
                <a:latin typeface="Arial" panose="020B0604020202020204" pitchFamily="34" charset="0"/>
                <a:cs typeface="Arial" panose="020B0604020202020204" pitchFamily="34" charset="0"/>
              </a:rPr>
              <a:t>our</a:t>
            </a:r>
            <a:r>
              <a:rPr lang="el-GR" sz="2200" dirty="0">
                <a:solidFill>
                  <a:schemeClr val="tx1"/>
                </a:solidFill>
                <a:latin typeface="Arial" panose="020B0604020202020204" pitchFamily="34" charset="0"/>
                <a:cs typeface="Arial" panose="020B0604020202020204" pitchFamily="34" charset="0"/>
              </a:rPr>
              <a:t> society's </a:t>
            </a:r>
            <a:r>
              <a:rPr lang="el-GR" sz="2200" dirty="0" err="1">
                <a:solidFill>
                  <a:schemeClr val="tx1"/>
                </a:solidFill>
                <a:latin typeface="Arial" panose="020B0604020202020204" pitchFamily="34" charset="0"/>
                <a:cs typeface="Arial" panose="020B0604020202020204" pitchFamily="34" charset="0"/>
              </a:rPr>
              <a:t>greatest</a:t>
            </a:r>
            <a:r>
              <a:rPr lang="el-GR" sz="2200" dirty="0">
                <a:solidFill>
                  <a:schemeClr val="tx1"/>
                </a:solidFill>
                <a:latin typeface="Arial" panose="020B0604020202020204" pitchFamily="34" charset="0"/>
                <a:cs typeface="Arial" panose="020B0604020202020204" pitchFamily="34" charset="0"/>
              </a:rPr>
              <a:t> </a:t>
            </a:r>
            <a:r>
              <a:rPr lang="el-GR" sz="2200" dirty="0" smtClean="0">
                <a:solidFill>
                  <a:schemeClr val="tx1"/>
                </a:solidFill>
                <a:latin typeface="Arial" panose="020B0604020202020204" pitchFamily="34" charset="0"/>
                <a:cs typeface="Arial" panose="020B0604020202020204" pitchFamily="34" charset="0"/>
              </a:rPr>
              <a:t>challenges.</a:t>
            </a:r>
            <a:endParaRPr lang="en-US" sz="2200" dirty="0" smtClean="0">
              <a:solidFill>
                <a:schemeClr val="tx1"/>
              </a:solidFill>
              <a:latin typeface="Arial" panose="020B0604020202020204" pitchFamily="34" charset="0"/>
              <a:cs typeface="Arial" panose="020B0604020202020204" pitchFamily="34" charset="0"/>
            </a:endParaRPr>
          </a:p>
          <a:p>
            <a:pPr lvl="0" algn="just"/>
            <a:endParaRPr lang="en-US" sz="2200" dirty="0">
              <a:solidFill>
                <a:schemeClr val="tx1"/>
              </a:solidFill>
              <a:latin typeface="Arial" panose="020B0604020202020204" pitchFamily="34" charset="0"/>
              <a:cs typeface="Arial" panose="020B0604020202020204" pitchFamily="34" charset="0"/>
            </a:endParaRPr>
          </a:p>
          <a:p>
            <a:pPr marL="285750" lvl="0" indent="-285750" algn="just">
              <a:buFont typeface="Wingdings" panose="05000000000000000000" pitchFamily="2" charset="2"/>
              <a:buChar char="v"/>
            </a:pPr>
            <a:r>
              <a:rPr lang="el-GR" sz="2200" dirty="0" smtClean="0">
                <a:solidFill>
                  <a:schemeClr val="tx1"/>
                </a:solidFill>
                <a:latin typeface="Arial" panose="020B0604020202020204" pitchFamily="34" charset="0"/>
                <a:cs typeface="Arial" panose="020B0604020202020204" pitchFamily="34" charset="0"/>
              </a:rPr>
              <a:t>STEM </a:t>
            </a:r>
            <a:r>
              <a:rPr lang="el-GR" sz="2200" dirty="0" err="1">
                <a:solidFill>
                  <a:schemeClr val="tx1"/>
                </a:solidFill>
                <a:latin typeface="Arial" panose="020B0604020202020204" pitchFamily="34" charset="0"/>
                <a:cs typeface="Arial" panose="020B0604020202020204" pitchFamily="34" charset="0"/>
              </a:rPr>
              <a:t>careers</a:t>
            </a:r>
            <a:r>
              <a:rPr lang="el-GR" sz="2200" dirty="0">
                <a:solidFill>
                  <a:schemeClr val="tx1"/>
                </a:solidFill>
                <a:latin typeface="Arial" panose="020B0604020202020204" pitchFamily="34" charset="0"/>
                <a:cs typeface="Arial" panose="020B0604020202020204" pitchFamily="34" charset="0"/>
              </a:rPr>
              <a:t> </a:t>
            </a:r>
            <a:r>
              <a:rPr lang="el-GR" sz="2200" dirty="0" err="1">
                <a:solidFill>
                  <a:schemeClr val="tx1"/>
                </a:solidFill>
                <a:latin typeface="Arial" panose="020B0604020202020204" pitchFamily="34" charset="0"/>
                <a:cs typeface="Arial" panose="020B0604020202020204" pitchFamily="34" charset="0"/>
              </a:rPr>
              <a:t>are</a:t>
            </a:r>
            <a:r>
              <a:rPr lang="el-GR" sz="2200" dirty="0">
                <a:solidFill>
                  <a:schemeClr val="tx1"/>
                </a:solidFill>
                <a:latin typeface="Arial" panose="020B0604020202020204" pitchFamily="34" charset="0"/>
                <a:cs typeface="Arial" panose="020B0604020202020204" pitchFamily="34" charset="0"/>
              </a:rPr>
              <a:t> </a:t>
            </a:r>
            <a:r>
              <a:rPr lang="el-GR" sz="2200" dirty="0" err="1">
                <a:solidFill>
                  <a:schemeClr val="tx1"/>
                </a:solidFill>
                <a:latin typeface="Arial" panose="020B0604020202020204" pitchFamily="34" charset="0"/>
                <a:cs typeface="Arial" panose="020B0604020202020204" pitchFamily="34" charset="0"/>
              </a:rPr>
              <a:t>often</a:t>
            </a:r>
            <a:r>
              <a:rPr lang="el-GR" sz="2200" dirty="0">
                <a:solidFill>
                  <a:schemeClr val="tx1"/>
                </a:solidFill>
                <a:latin typeface="Arial" panose="020B0604020202020204" pitchFamily="34" charset="0"/>
                <a:cs typeface="Arial" panose="020B0604020202020204" pitchFamily="34" charset="0"/>
              </a:rPr>
              <a:t> </a:t>
            </a:r>
            <a:r>
              <a:rPr lang="el-GR" sz="2200" dirty="0" err="1">
                <a:solidFill>
                  <a:schemeClr val="tx1"/>
                </a:solidFill>
                <a:latin typeface="Arial" panose="020B0604020202020204" pitchFamily="34" charset="0"/>
                <a:cs typeface="Arial" panose="020B0604020202020204" pitchFamily="34" charset="0"/>
              </a:rPr>
              <a:t>described</a:t>
            </a:r>
            <a:r>
              <a:rPr lang="el-GR" sz="2200" dirty="0">
                <a:solidFill>
                  <a:schemeClr val="tx1"/>
                </a:solidFill>
                <a:latin typeface="Arial" panose="020B0604020202020204" pitchFamily="34" charset="0"/>
                <a:cs typeface="Arial" panose="020B0604020202020204" pitchFamily="34" charset="0"/>
              </a:rPr>
              <a:t> </a:t>
            </a:r>
            <a:r>
              <a:rPr lang="el-GR" sz="2200" dirty="0" err="1">
                <a:solidFill>
                  <a:schemeClr val="tx1"/>
                </a:solidFill>
                <a:latin typeface="Arial" panose="020B0604020202020204" pitchFamily="34" charset="0"/>
                <a:cs typeface="Arial" panose="020B0604020202020204" pitchFamily="34" charset="0"/>
              </a:rPr>
              <a:t>as</a:t>
            </a:r>
            <a:r>
              <a:rPr lang="el-GR" sz="2200" dirty="0">
                <a:solidFill>
                  <a:schemeClr val="tx1"/>
                </a:solidFill>
                <a:latin typeface="Arial" panose="020B0604020202020204" pitchFamily="34" charset="0"/>
                <a:cs typeface="Arial" panose="020B0604020202020204" pitchFamily="34" charset="0"/>
              </a:rPr>
              <a:t> the </a:t>
            </a:r>
            <a:r>
              <a:rPr lang="el-GR" sz="2200" dirty="0" err="1">
                <a:solidFill>
                  <a:schemeClr val="tx1"/>
                </a:solidFill>
                <a:latin typeface="Arial" panose="020B0604020202020204" pitchFamily="34" charset="0"/>
                <a:cs typeface="Arial" panose="020B0604020202020204" pitchFamily="34" charset="0"/>
              </a:rPr>
              <a:t>jobs</a:t>
            </a:r>
            <a:r>
              <a:rPr lang="el-GR" sz="2200" dirty="0">
                <a:solidFill>
                  <a:schemeClr val="tx1"/>
                </a:solidFill>
                <a:latin typeface="Arial" panose="020B0604020202020204" pitchFamily="34" charset="0"/>
                <a:cs typeface="Arial" panose="020B0604020202020204" pitchFamily="34" charset="0"/>
              </a:rPr>
              <a:t> of </a:t>
            </a:r>
            <a:r>
              <a:rPr lang="el-GR" sz="2200" dirty="0" smtClean="0">
                <a:solidFill>
                  <a:schemeClr val="tx1"/>
                </a:solidFill>
                <a:latin typeface="Arial" panose="020B0604020202020204" pitchFamily="34" charset="0"/>
                <a:cs typeface="Arial" panose="020B0604020202020204" pitchFamily="34" charset="0"/>
              </a:rPr>
              <a:t>the </a:t>
            </a:r>
            <a:r>
              <a:rPr lang="el-GR" sz="2200" dirty="0" err="1" smtClean="0">
                <a:solidFill>
                  <a:schemeClr val="tx1"/>
                </a:solidFill>
                <a:latin typeface="Arial" panose="020B0604020202020204" pitchFamily="34" charset="0"/>
                <a:cs typeface="Arial" panose="020B0604020202020204" pitchFamily="34" charset="0"/>
              </a:rPr>
              <a:t>future</a:t>
            </a:r>
            <a:r>
              <a:rPr lang="el-GR" sz="2200" dirty="0" smtClean="0">
                <a:solidFill>
                  <a:schemeClr val="tx1"/>
                </a:solidFill>
                <a:latin typeface="Arial" panose="020B0604020202020204" pitchFamily="34" charset="0"/>
                <a:cs typeface="Arial" panose="020B0604020202020204" pitchFamily="34" charset="0"/>
              </a:rPr>
              <a:t>, </a:t>
            </a:r>
            <a:r>
              <a:rPr lang="el-GR" sz="2200" dirty="0" err="1" smtClean="0">
                <a:solidFill>
                  <a:schemeClr val="tx1"/>
                </a:solidFill>
                <a:latin typeface="Arial" panose="020B0604020202020204" pitchFamily="34" charset="0"/>
                <a:cs typeface="Arial" panose="020B0604020202020204" pitchFamily="34" charset="0"/>
              </a:rPr>
              <a:t>lead</a:t>
            </a:r>
            <a:r>
              <a:rPr lang="en-US" sz="2200" dirty="0" err="1" smtClean="0">
                <a:solidFill>
                  <a:schemeClr val="tx1"/>
                </a:solidFill>
                <a:latin typeface="Arial" panose="020B0604020202020204" pitchFamily="34" charset="0"/>
                <a:cs typeface="Arial" panose="020B0604020202020204" pitchFamily="34" charset="0"/>
              </a:rPr>
              <a:t>ing</a:t>
            </a:r>
            <a:r>
              <a:rPr lang="el-GR" sz="2200" dirty="0" smtClean="0">
                <a:solidFill>
                  <a:schemeClr val="tx1"/>
                </a:solidFill>
                <a:latin typeface="Arial" panose="020B0604020202020204" pitchFamily="34" charset="0"/>
                <a:cs typeface="Arial" panose="020B0604020202020204" pitchFamily="34" charset="0"/>
              </a:rPr>
              <a:t> </a:t>
            </a:r>
            <a:r>
              <a:rPr lang="el-GR" sz="2200" dirty="0" err="1">
                <a:solidFill>
                  <a:schemeClr val="tx1"/>
                </a:solidFill>
                <a:latin typeface="Arial" panose="020B0604020202020204" pitchFamily="34" charset="0"/>
                <a:cs typeface="Arial" panose="020B0604020202020204" pitchFamily="34" charset="0"/>
              </a:rPr>
              <a:t>to</a:t>
            </a:r>
            <a:r>
              <a:rPr lang="el-GR" sz="2200" dirty="0">
                <a:solidFill>
                  <a:schemeClr val="tx1"/>
                </a:solidFill>
                <a:latin typeface="Arial" panose="020B0604020202020204" pitchFamily="34" charset="0"/>
                <a:cs typeface="Arial" panose="020B0604020202020204" pitchFamily="34" charset="0"/>
              </a:rPr>
              <a:t> social </a:t>
            </a:r>
            <a:r>
              <a:rPr lang="el-GR" sz="2200" dirty="0" err="1">
                <a:solidFill>
                  <a:schemeClr val="tx1"/>
                </a:solidFill>
                <a:latin typeface="Arial" panose="020B0604020202020204" pitchFamily="34" charset="0"/>
                <a:cs typeface="Arial" panose="020B0604020202020204" pitchFamily="34" charset="0"/>
              </a:rPr>
              <a:t>well-being</a:t>
            </a:r>
            <a:r>
              <a:rPr lang="el-GR" sz="2200" dirty="0">
                <a:solidFill>
                  <a:schemeClr val="tx1"/>
                </a:solidFill>
                <a:latin typeface="Arial" panose="020B0604020202020204" pitchFamily="34" charset="0"/>
                <a:cs typeface="Arial" panose="020B0604020202020204" pitchFamily="34" charset="0"/>
              </a:rPr>
              <a:t> and </a:t>
            </a:r>
            <a:r>
              <a:rPr lang="el-GR" sz="2200" dirty="0" err="1">
                <a:solidFill>
                  <a:schemeClr val="tx1"/>
                </a:solidFill>
                <a:latin typeface="Arial" panose="020B0604020202020204" pitchFamily="34" charset="0"/>
                <a:cs typeface="Arial" panose="020B0604020202020204" pitchFamily="34" charset="0"/>
              </a:rPr>
              <a:t>inclusive</a:t>
            </a:r>
            <a:r>
              <a:rPr lang="el-GR" sz="2200" dirty="0">
                <a:solidFill>
                  <a:schemeClr val="tx1"/>
                </a:solidFill>
                <a:latin typeface="Arial" panose="020B0604020202020204" pitchFamily="34" charset="0"/>
                <a:cs typeface="Arial" panose="020B0604020202020204" pitchFamily="34" charset="0"/>
              </a:rPr>
              <a:t> </a:t>
            </a:r>
            <a:r>
              <a:rPr lang="el-GR" sz="2200" dirty="0" err="1" smtClean="0">
                <a:solidFill>
                  <a:schemeClr val="tx1"/>
                </a:solidFill>
                <a:latin typeface="Arial" panose="020B0604020202020204" pitchFamily="34" charset="0"/>
                <a:cs typeface="Arial" panose="020B0604020202020204" pitchFamily="34" charset="0"/>
              </a:rPr>
              <a:t>growth</a:t>
            </a:r>
            <a:r>
              <a:rPr lang="el-GR" sz="2200" dirty="0" smtClean="0">
                <a:solidFill>
                  <a:schemeClr val="tx1"/>
                </a:solidFill>
                <a:latin typeface="Arial" panose="020B0604020202020204" pitchFamily="34" charset="0"/>
                <a:cs typeface="Arial" panose="020B0604020202020204" pitchFamily="34" charset="0"/>
              </a:rPr>
              <a:t>.</a:t>
            </a:r>
            <a:endParaRPr lang="en-US" sz="2200" dirty="0" smtClean="0">
              <a:solidFill>
                <a:schemeClr val="tx1"/>
              </a:solidFill>
              <a:latin typeface="Arial" panose="020B0604020202020204" pitchFamily="34" charset="0"/>
              <a:cs typeface="Arial" panose="020B0604020202020204" pitchFamily="34" charset="0"/>
            </a:endParaRPr>
          </a:p>
          <a:p>
            <a:pPr lvl="0" algn="just"/>
            <a:endParaRPr lang="en-US" sz="2200" dirty="0" smtClean="0">
              <a:solidFill>
                <a:schemeClr val="tx1"/>
              </a:solidFill>
              <a:latin typeface="Arial" panose="020B0604020202020204" pitchFamily="34" charset="0"/>
              <a:cs typeface="Arial" panose="020B0604020202020204" pitchFamily="34" charset="0"/>
            </a:endParaRPr>
          </a:p>
          <a:p>
            <a:pPr marL="285750" lvl="0" indent="-285750" algn="just">
              <a:buFont typeface="Wingdings" panose="05000000000000000000" pitchFamily="2" charset="2"/>
              <a:buChar char="v"/>
            </a:pPr>
            <a:r>
              <a:rPr lang="en-US" sz="2200" dirty="0" smtClean="0">
                <a:solidFill>
                  <a:schemeClr val="tx1"/>
                </a:solidFill>
                <a:latin typeface="Arial" panose="020B0604020202020204" pitchFamily="34" charset="0"/>
                <a:cs typeface="Arial" panose="020B0604020202020204" pitchFamily="34" charset="0"/>
              </a:rPr>
              <a:t>Women </a:t>
            </a:r>
            <a:r>
              <a:rPr lang="en-US" sz="2200" dirty="0">
                <a:solidFill>
                  <a:schemeClr val="tx1"/>
                </a:solidFill>
                <a:latin typeface="Arial" panose="020B0604020202020204" pitchFamily="34" charset="0"/>
                <a:cs typeface="Arial" panose="020B0604020202020204" pitchFamily="34" charset="0"/>
              </a:rPr>
              <a:t>are underrepresented both in STEM jobs and in STEM undergraduate </a:t>
            </a:r>
            <a:r>
              <a:rPr lang="en-US" sz="2200" dirty="0" smtClean="0">
                <a:solidFill>
                  <a:schemeClr val="tx1"/>
                </a:solidFill>
                <a:latin typeface="Arial" panose="020B0604020202020204" pitchFamily="34" charset="0"/>
                <a:cs typeface="Arial" panose="020B0604020202020204" pitchFamily="34" charset="0"/>
              </a:rPr>
              <a:t>degrees.</a:t>
            </a:r>
          </a:p>
          <a:p>
            <a:pPr lvl="0" algn="just"/>
            <a:endParaRPr lang="en-US" sz="2200" dirty="0">
              <a:solidFill>
                <a:schemeClr val="tx1"/>
              </a:solidFill>
              <a:latin typeface="Arial" panose="020B0604020202020204" pitchFamily="34" charset="0"/>
              <a:cs typeface="Arial" panose="020B0604020202020204" pitchFamily="34" charset="0"/>
            </a:endParaRPr>
          </a:p>
          <a:p>
            <a:pPr marL="285750" lvl="0" indent="-285750" algn="just">
              <a:buFont typeface="Wingdings" panose="05000000000000000000" pitchFamily="2" charset="2"/>
              <a:buChar char="v"/>
            </a:pPr>
            <a:r>
              <a:rPr lang="en-US" sz="2200" dirty="0" smtClean="0">
                <a:solidFill>
                  <a:schemeClr val="tx1"/>
                </a:solidFill>
                <a:latin typeface="Arial" panose="020B0604020202020204" pitchFamily="34" charset="0"/>
                <a:cs typeface="Arial" panose="020B0604020202020204" pitchFamily="34" charset="0"/>
              </a:rPr>
              <a:t>There </a:t>
            </a:r>
            <a:r>
              <a:rPr lang="en-US" sz="2200" dirty="0">
                <a:solidFill>
                  <a:schemeClr val="tx1"/>
                </a:solidFill>
                <a:latin typeface="Arial" panose="020B0604020202020204" pitchFamily="34" charset="0"/>
                <a:cs typeface="Arial" panose="020B0604020202020204" pitchFamily="34" charset="0"/>
              </a:rPr>
              <a:t>is a need to encourage and support women in </a:t>
            </a:r>
            <a:r>
              <a:rPr lang="en-US" sz="2200" dirty="0" smtClean="0">
                <a:solidFill>
                  <a:schemeClr val="tx1"/>
                </a:solidFill>
                <a:latin typeface="Arial" panose="020B0604020202020204" pitchFamily="34" charset="0"/>
                <a:cs typeface="Arial" panose="020B0604020202020204" pitchFamily="34" charset="0"/>
              </a:rPr>
              <a:t>STEM.</a:t>
            </a:r>
          </a:p>
          <a:p>
            <a:pPr lvl="0" algn="just"/>
            <a:endParaRPr lang="en-US" sz="2200" dirty="0">
              <a:solidFill>
                <a:schemeClr val="tx1"/>
              </a:solidFill>
              <a:latin typeface="Arial" panose="020B0604020202020204" pitchFamily="34" charset="0"/>
              <a:cs typeface="Arial" panose="020B0604020202020204" pitchFamily="34" charset="0"/>
            </a:endParaRPr>
          </a:p>
          <a:p>
            <a:pPr marL="285750" lvl="0" indent="-285750" algn="just">
              <a:buFont typeface="Wingdings" panose="05000000000000000000" pitchFamily="2" charset="2"/>
              <a:buChar char="v"/>
            </a:pPr>
            <a:r>
              <a:rPr lang="el-GR" sz="2200" dirty="0" err="1" smtClean="0">
                <a:solidFill>
                  <a:schemeClr val="tx1"/>
                </a:solidFill>
                <a:latin typeface="Arial" panose="020B0604020202020204" pitchFamily="34" charset="0"/>
                <a:cs typeface="Arial" panose="020B0604020202020204" pitchFamily="34" charset="0"/>
              </a:rPr>
              <a:t>By</a:t>
            </a:r>
            <a:r>
              <a:rPr lang="el-GR" sz="2200" dirty="0" smtClean="0">
                <a:solidFill>
                  <a:schemeClr val="tx1"/>
                </a:solidFill>
                <a:latin typeface="Arial" panose="020B0604020202020204" pitchFamily="34" charset="0"/>
                <a:cs typeface="Arial" panose="020B0604020202020204" pitchFamily="34" charset="0"/>
              </a:rPr>
              <a:t> </a:t>
            </a:r>
            <a:r>
              <a:rPr lang="el-GR" sz="2200" dirty="0" err="1">
                <a:solidFill>
                  <a:schemeClr val="tx1"/>
                </a:solidFill>
                <a:latin typeface="Arial" panose="020B0604020202020204" pitchFamily="34" charset="0"/>
                <a:cs typeface="Arial" panose="020B0604020202020204" pitchFamily="34" charset="0"/>
              </a:rPr>
              <a:t>cultivating</a:t>
            </a:r>
            <a:r>
              <a:rPr lang="el-GR" sz="2200" dirty="0">
                <a:solidFill>
                  <a:schemeClr val="tx1"/>
                </a:solidFill>
                <a:latin typeface="Arial" panose="020B0604020202020204" pitchFamily="34" charset="0"/>
                <a:cs typeface="Arial" panose="020B0604020202020204" pitchFamily="34" charset="0"/>
              </a:rPr>
              <a:t> </a:t>
            </a:r>
            <a:r>
              <a:rPr lang="el-GR" sz="2200" dirty="0" smtClean="0">
                <a:solidFill>
                  <a:schemeClr val="tx1"/>
                </a:solidFill>
                <a:latin typeface="Arial" panose="020B0604020202020204" pitchFamily="34" charset="0"/>
                <a:cs typeface="Arial" panose="020B0604020202020204" pitchFamily="34" charset="0"/>
              </a:rPr>
              <a:t>a</a:t>
            </a:r>
            <a:r>
              <a:rPr lang="en-US" sz="2200" dirty="0" smtClean="0">
                <a:solidFill>
                  <a:schemeClr val="tx1"/>
                </a:solidFill>
                <a:latin typeface="Arial" panose="020B0604020202020204" pitchFamily="34" charset="0"/>
                <a:cs typeface="Arial" panose="020B0604020202020204" pitchFamily="34" charset="0"/>
              </a:rPr>
              <a:t> </a:t>
            </a:r>
            <a:r>
              <a:rPr lang="el-GR" sz="2200" dirty="0" err="1" smtClean="0">
                <a:solidFill>
                  <a:schemeClr val="tx1"/>
                </a:solidFill>
                <a:latin typeface="Arial" panose="020B0604020202020204" pitchFamily="34" charset="0"/>
                <a:cs typeface="Arial" panose="020B0604020202020204" pitchFamily="34" charset="0"/>
              </a:rPr>
              <a:t>supportive</a:t>
            </a:r>
            <a:r>
              <a:rPr lang="el-GR" sz="2200" dirty="0" smtClean="0">
                <a:solidFill>
                  <a:schemeClr val="tx1"/>
                </a:solidFill>
                <a:latin typeface="Arial" panose="020B0604020202020204" pitchFamily="34" charset="0"/>
                <a:cs typeface="Arial" panose="020B0604020202020204" pitchFamily="34" charset="0"/>
              </a:rPr>
              <a:t> </a:t>
            </a:r>
            <a:r>
              <a:rPr lang="el-GR" sz="2200" dirty="0">
                <a:solidFill>
                  <a:schemeClr val="tx1"/>
                </a:solidFill>
                <a:latin typeface="Arial" panose="020B0604020202020204" pitchFamily="34" charset="0"/>
                <a:cs typeface="Arial" panose="020B0604020202020204" pitchFamily="34" charset="0"/>
              </a:rPr>
              <a:t>environment </a:t>
            </a:r>
            <a:r>
              <a:rPr lang="el-GR" sz="2200" dirty="0" err="1">
                <a:solidFill>
                  <a:schemeClr val="tx1"/>
                </a:solidFill>
                <a:latin typeface="Arial" panose="020B0604020202020204" pitchFamily="34" charset="0"/>
                <a:cs typeface="Arial" panose="020B0604020202020204" pitchFamily="34" charset="0"/>
              </a:rPr>
              <a:t>to</a:t>
            </a:r>
            <a:r>
              <a:rPr lang="el-GR" sz="2200" dirty="0">
                <a:solidFill>
                  <a:schemeClr val="tx1"/>
                </a:solidFill>
                <a:latin typeface="Arial" panose="020B0604020202020204" pitchFamily="34" charset="0"/>
                <a:cs typeface="Arial" panose="020B0604020202020204" pitchFamily="34" charset="0"/>
              </a:rPr>
              <a:t> </a:t>
            </a:r>
            <a:r>
              <a:rPr lang="el-GR" sz="2200" dirty="0" err="1">
                <a:solidFill>
                  <a:schemeClr val="tx1"/>
                </a:solidFill>
                <a:latin typeface="Arial" panose="020B0604020202020204" pitchFamily="34" charset="0"/>
                <a:cs typeface="Arial" panose="020B0604020202020204" pitchFamily="34" charset="0"/>
              </a:rPr>
              <a:t>promote</a:t>
            </a:r>
            <a:r>
              <a:rPr lang="el-GR" sz="2200" dirty="0">
                <a:solidFill>
                  <a:schemeClr val="tx1"/>
                </a:solidFill>
                <a:latin typeface="Arial" panose="020B0604020202020204" pitchFamily="34" charset="0"/>
                <a:cs typeface="Arial" panose="020B0604020202020204" pitchFamily="34" charset="0"/>
              </a:rPr>
              <a:t> STEM </a:t>
            </a:r>
            <a:r>
              <a:rPr lang="el-GR" sz="2200" dirty="0" err="1">
                <a:solidFill>
                  <a:schemeClr val="tx1"/>
                </a:solidFill>
                <a:latin typeface="Arial" panose="020B0604020202020204" pitchFamily="34" charset="0"/>
                <a:cs typeface="Arial" panose="020B0604020202020204" pitchFamily="34" charset="0"/>
              </a:rPr>
              <a:t>education</a:t>
            </a:r>
            <a:r>
              <a:rPr lang="el-GR" sz="2200" dirty="0">
                <a:solidFill>
                  <a:schemeClr val="tx1"/>
                </a:solidFill>
                <a:latin typeface="Arial" panose="020B0604020202020204" pitchFamily="34" charset="0"/>
                <a:cs typeface="Arial" panose="020B0604020202020204" pitchFamily="34" charset="0"/>
              </a:rPr>
              <a:t>, </a:t>
            </a:r>
            <a:r>
              <a:rPr lang="el-GR" sz="2200" dirty="0" err="1">
                <a:solidFill>
                  <a:schemeClr val="tx1"/>
                </a:solidFill>
                <a:latin typeface="Arial" panose="020B0604020202020204" pitchFamily="34" charset="0"/>
                <a:cs typeface="Arial" panose="020B0604020202020204" pitchFamily="34" charset="0"/>
              </a:rPr>
              <a:t>teachers</a:t>
            </a:r>
            <a:r>
              <a:rPr lang="el-GR" sz="2200" dirty="0">
                <a:solidFill>
                  <a:schemeClr val="tx1"/>
                </a:solidFill>
                <a:latin typeface="Arial" panose="020B0604020202020204" pitchFamily="34" charset="0"/>
                <a:cs typeface="Arial" panose="020B0604020202020204" pitchFamily="34" charset="0"/>
              </a:rPr>
              <a:t> </a:t>
            </a:r>
            <a:r>
              <a:rPr lang="el-GR" sz="2200" dirty="0" err="1">
                <a:solidFill>
                  <a:schemeClr val="tx1"/>
                </a:solidFill>
                <a:latin typeface="Arial" panose="020B0604020202020204" pitchFamily="34" charset="0"/>
                <a:cs typeface="Arial" panose="020B0604020202020204" pitchFamily="34" charset="0"/>
              </a:rPr>
              <a:t>can</a:t>
            </a:r>
            <a:r>
              <a:rPr lang="el-GR" sz="2200" dirty="0">
                <a:solidFill>
                  <a:schemeClr val="tx1"/>
                </a:solidFill>
                <a:latin typeface="Arial" panose="020B0604020202020204" pitchFamily="34" charset="0"/>
                <a:cs typeface="Arial" panose="020B0604020202020204" pitchFamily="34" charset="0"/>
              </a:rPr>
              <a:t> </a:t>
            </a:r>
            <a:r>
              <a:rPr lang="el-GR" sz="2200" dirty="0" err="1">
                <a:solidFill>
                  <a:schemeClr val="tx1"/>
                </a:solidFill>
                <a:latin typeface="Arial" panose="020B0604020202020204" pitchFamily="34" charset="0"/>
                <a:cs typeface="Arial" panose="020B0604020202020204" pitchFamily="34" charset="0"/>
              </a:rPr>
              <a:t>encourage</a:t>
            </a:r>
            <a:r>
              <a:rPr lang="el-GR" sz="2200" dirty="0">
                <a:solidFill>
                  <a:schemeClr val="tx1"/>
                </a:solidFill>
                <a:latin typeface="Arial" panose="020B0604020202020204" pitchFamily="34" charset="0"/>
                <a:cs typeface="Arial" panose="020B0604020202020204" pitchFamily="34" charset="0"/>
              </a:rPr>
              <a:t> and </a:t>
            </a:r>
            <a:r>
              <a:rPr lang="el-GR" sz="2200" dirty="0" err="1">
                <a:solidFill>
                  <a:schemeClr val="tx1"/>
                </a:solidFill>
                <a:latin typeface="Arial" panose="020B0604020202020204" pitchFamily="34" charset="0"/>
                <a:cs typeface="Arial" panose="020B0604020202020204" pitchFamily="34" charset="0"/>
              </a:rPr>
              <a:t>motivate</a:t>
            </a:r>
            <a:r>
              <a:rPr lang="el-GR" sz="2200" dirty="0">
                <a:solidFill>
                  <a:schemeClr val="tx1"/>
                </a:solidFill>
                <a:latin typeface="Arial" panose="020B0604020202020204" pitchFamily="34" charset="0"/>
                <a:cs typeface="Arial" panose="020B0604020202020204" pitchFamily="34" charset="0"/>
              </a:rPr>
              <a:t> </a:t>
            </a:r>
            <a:r>
              <a:rPr lang="el-GR" sz="2200" dirty="0" err="1">
                <a:solidFill>
                  <a:schemeClr val="tx1"/>
                </a:solidFill>
                <a:latin typeface="Arial" panose="020B0604020202020204" pitchFamily="34" charset="0"/>
                <a:cs typeface="Arial" panose="020B0604020202020204" pitchFamily="34" charset="0"/>
              </a:rPr>
              <a:t>students</a:t>
            </a:r>
            <a:r>
              <a:rPr lang="el-GR" sz="2200" dirty="0">
                <a:solidFill>
                  <a:schemeClr val="tx1"/>
                </a:solidFill>
                <a:latin typeface="Arial" panose="020B0604020202020204" pitchFamily="34" charset="0"/>
                <a:cs typeface="Arial" panose="020B0604020202020204" pitchFamily="34" charset="0"/>
              </a:rPr>
              <a:t>, </a:t>
            </a:r>
            <a:r>
              <a:rPr lang="el-GR" sz="2200" dirty="0" err="1">
                <a:solidFill>
                  <a:schemeClr val="tx1"/>
                </a:solidFill>
                <a:latin typeface="Arial" panose="020B0604020202020204" pitchFamily="34" charset="0"/>
                <a:cs typeface="Arial" panose="020B0604020202020204" pitchFamily="34" charset="0"/>
              </a:rPr>
              <a:t>especially</a:t>
            </a:r>
            <a:r>
              <a:rPr lang="el-GR" sz="2200" dirty="0">
                <a:solidFill>
                  <a:schemeClr val="tx1"/>
                </a:solidFill>
                <a:latin typeface="Arial" panose="020B0604020202020204" pitchFamily="34" charset="0"/>
                <a:cs typeface="Arial" panose="020B0604020202020204" pitchFamily="34" charset="0"/>
              </a:rPr>
              <a:t> </a:t>
            </a:r>
            <a:r>
              <a:rPr lang="el-GR" sz="2200" dirty="0" err="1">
                <a:solidFill>
                  <a:schemeClr val="tx1"/>
                </a:solidFill>
                <a:latin typeface="Arial" panose="020B0604020202020204" pitchFamily="34" charset="0"/>
                <a:cs typeface="Arial" panose="020B0604020202020204" pitchFamily="34" charset="0"/>
              </a:rPr>
              <a:t>girls</a:t>
            </a:r>
            <a:r>
              <a:rPr lang="el-GR" sz="2200" dirty="0">
                <a:solidFill>
                  <a:schemeClr val="tx1"/>
                </a:solidFill>
                <a:latin typeface="Arial" panose="020B0604020202020204" pitchFamily="34" charset="0"/>
                <a:cs typeface="Arial" panose="020B0604020202020204" pitchFamily="34" charset="0"/>
              </a:rPr>
              <a:t>, </a:t>
            </a:r>
            <a:r>
              <a:rPr lang="el-GR" sz="2200" dirty="0" err="1">
                <a:solidFill>
                  <a:schemeClr val="tx1"/>
                </a:solidFill>
                <a:latin typeface="Arial" panose="020B0604020202020204" pitchFamily="34" charset="0"/>
                <a:cs typeface="Arial" panose="020B0604020202020204" pitchFamily="34" charset="0"/>
              </a:rPr>
              <a:t>to</a:t>
            </a:r>
            <a:r>
              <a:rPr lang="el-GR" sz="2200" dirty="0">
                <a:solidFill>
                  <a:schemeClr val="tx1"/>
                </a:solidFill>
                <a:latin typeface="Arial" panose="020B0604020202020204" pitchFamily="34" charset="0"/>
                <a:cs typeface="Arial" panose="020B0604020202020204" pitchFamily="34" charset="0"/>
              </a:rPr>
              <a:t> </a:t>
            </a:r>
            <a:r>
              <a:rPr lang="el-GR" sz="2200" dirty="0" err="1">
                <a:solidFill>
                  <a:schemeClr val="tx1"/>
                </a:solidFill>
                <a:latin typeface="Arial" panose="020B0604020202020204" pitchFamily="34" charset="0"/>
                <a:cs typeface="Arial" panose="020B0604020202020204" pitchFamily="34" charset="0"/>
              </a:rPr>
              <a:t>engage</a:t>
            </a:r>
            <a:r>
              <a:rPr lang="el-GR" sz="2200" dirty="0">
                <a:solidFill>
                  <a:schemeClr val="tx1"/>
                </a:solidFill>
                <a:latin typeface="Arial" panose="020B0604020202020204" pitchFamily="34" charset="0"/>
                <a:cs typeface="Arial" panose="020B0604020202020204" pitchFamily="34" charset="0"/>
              </a:rPr>
              <a:t> in STEM </a:t>
            </a:r>
            <a:r>
              <a:rPr lang="el-GR" sz="2200" dirty="0" err="1">
                <a:solidFill>
                  <a:schemeClr val="tx1"/>
                </a:solidFill>
                <a:latin typeface="Arial" panose="020B0604020202020204" pitchFamily="34" charset="0"/>
                <a:cs typeface="Arial" panose="020B0604020202020204" pitchFamily="34" charset="0"/>
              </a:rPr>
              <a:t>activities</a:t>
            </a:r>
            <a:r>
              <a:rPr lang="el-GR" sz="2200" dirty="0">
                <a:solidFill>
                  <a:schemeClr val="tx1"/>
                </a:solidFill>
                <a:latin typeface="Arial" panose="020B0604020202020204" pitchFamily="34" charset="0"/>
                <a:cs typeface="Arial" panose="020B0604020202020204" pitchFamily="34" charset="0"/>
              </a:rPr>
              <a:t> and </a:t>
            </a:r>
            <a:r>
              <a:rPr lang="el-GR" sz="2200" dirty="0" err="1">
                <a:solidFill>
                  <a:schemeClr val="tx1"/>
                </a:solidFill>
                <a:latin typeface="Arial" panose="020B0604020202020204" pitchFamily="34" charset="0"/>
                <a:cs typeface="Arial" panose="020B0604020202020204" pitchFamily="34" charset="0"/>
              </a:rPr>
              <a:t>explore</a:t>
            </a:r>
            <a:r>
              <a:rPr lang="el-GR" sz="2200" dirty="0">
                <a:solidFill>
                  <a:schemeClr val="tx1"/>
                </a:solidFill>
                <a:latin typeface="Arial" panose="020B0604020202020204" pitchFamily="34" charset="0"/>
                <a:cs typeface="Arial" panose="020B0604020202020204" pitchFamily="34" charset="0"/>
              </a:rPr>
              <a:t> </a:t>
            </a:r>
            <a:r>
              <a:rPr lang="el-GR" sz="2200" dirty="0" err="1">
                <a:solidFill>
                  <a:schemeClr val="tx1"/>
                </a:solidFill>
                <a:latin typeface="Arial" panose="020B0604020202020204" pitchFamily="34" charset="0"/>
                <a:cs typeface="Arial" panose="020B0604020202020204" pitchFamily="34" charset="0"/>
              </a:rPr>
              <a:t>careers</a:t>
            </a:r>
            <a:r>
              <a:rPr lang="el-GR" sz="2200" dirty="0">
                <a:solidFill>
                  <a:schemeClr val="tx1"/>
                </a:solidFill>
                <a:latin typeface="Arial" panose="020B0604020202020204" pitchFamily="34" charset="0"/>
                <a:cs typeface="Arial" panose="020B0604020202020204" pitchFamily="34" charset="0"/>
              </a:rPr>
              <a:t> in </a:t>
            </a:r>
            <a:r>
              <a:rPr lang="el-GR" sz="2200" dirty="0" err="1">
                <a:solidFill>
                  <a:schemeClr val="tx1"/>
                </a:solidFill>
                <a:latin typeface="Arial" panose="020B0604020202020204" pitchFamily="34" charset="0"/>
                <a:cs typeface="Arial" panose="020B0604020202020204" pitchFamily="34" charset="0"/>
              </a:rPr>
              <a:t>these</a:t>
            </a:r>
            <a:r>
              <a:rPr lang="el-GR" sz="2200" dirty="0">
                <a:solidFill>
                  <a:schemeClr val="tx1"/>
                </a:solidFill>
                <a:latin typeface="Arial" panose="020B0604020202020204" pitchFamily="34" charset="0"/>
                <a:cs typeface="Arial" panose="020B0604020202020204" pitchFamily="34" charset="0"/>
              </a:rPr>
              <a:t> </a:t>
            </a:r>
            <a:r>
              <a:rPr lang="el-GR" sz="2200" dirty="0" err="1" smtClean="0">
                <a:solidFill>
                  <a:schemeClr val="tx1"/>
                </a:solidFill>
                <a:latin typeface="Arial" panose="020B0604020202020204" pitchFamily="34" charset="0"/>
                <a:cs typeface="Arial" panose="020B0604020202020204" pitchFamily="34" charset="0"/>
              </a:rPr>
              <a:t>fields</a:t>
            </a:r>
            <a:r>
              <a:rPr lang="en-US" sz="2200" dirty="0" smtClean="0">
                <a:solidFill>
                  <a:schemeClr val="tx1"/>
                </a:solidFill>
                <a:latin typeface="Arial" panose="020B0604020202020204" pitchFamily="34" charset="0"/>
                <a:cs typeface="Arial" panose="020B0604020202020204" pitchFamily="34" charset="0"/>
              </a:rPr>
              <a:t>.</a:t>
            </a:r>
            <a:endParaRPr lang="en-US" sz="2200" dirty="0">
              <a:solidFill>
                <a:schemeClr val="tx1"/>
              </a:solidFill>
              <a:latin typeface="Arial" panose="020B0604020202020204" pitchFamily="34" charset="0"/>
              <a:cs typeface="Arial" panose="020B0604020202020204" pitchFamily="34" charset="0"/>
            </a:endParaRPr>
          </a:p>
        </p:txBody>
      </p:sp>
      <p:sp>
        <p:nvSpPr>
          <p:cNvPr id="8" name="TextBox 7"/>
          <p:cNvSpPr txBox="1"/>
          <p:nvPr/>
        </p:nvSpPr>
        <p:spPr>
          <a:xfrm>
            <a:off x="4473093" y="238134"/>
            <a:ext cx="3477371" cy="707886"/>
          </a:xfrm>
          <a:prstGeom prst="rect">
            <a:avLst/>
          </a:prstGeom>
          <a:noFill/>
        </p:spPr>
        <p:txBody>
          <a:bodyPr wrap="square" rtlCol="0">
            <a:spAutoFit/>
          </a:bodyPr>
          <a:lstStyle/>
          <a:p>
            <a:r>
              <a:rPr lang="en-US" sz="4000" dirty="0" smtClean="0">
                <a:latin typeface="Arial" panose="020B0604020202020204" pitchFamily="34" charset="0"/>
                <a:cs typeface="Arial" panose="020B0604020202020204" pitchFamily="34" charset="0"/>
              </a:rPr>
              <a:t>Conclusion</a:t>
            </a:r>
            <a:endParaRPr lang="el-GR" sz="4000" dirty="0">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3"/>
          <a:stretch>
            <a:fillRect/>
          </a:stretch>
        </p:blipFill>
        <p:spPr>
          <a:xfrm>
            <a:off x="11186053" y="6497999"/>
            <a:ext cx="835224" cy="201185"/>
          </a:xfrm>
          <a:prstGeom prst="rect">
            <a:avLst/>
          </a:prstGeom>
        </p:spPr>
      </p:pic>
    </p:spTree>
    <p:extLst>
      <p:ext uri="{BB962C8B-B14F-4D97-AF65-F5344CB8AC3E}">
        <p14:creationId xmlns:p14="http://schemas.microsoft.com/office/powerpoint/2010/main" val="249989614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2">
                <a:lumMod val="20000"/>
                <a:lumOff val="80000"/>
              </a:schemeClr>
            </a:gs>
            <a:gs pos="100000">
              <a:schemeClr val="bg2">
                <a:shade val="98000"/>
                <a:satMod val="120000"/>
                <a:lumMod val="96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4" name="TextBox 3"/>
          <p:cNvSpPr txBox="1"/>
          <p:nvPr/>
        </p:nvSpPr>
        <p:spPr>
          <a:xfrm>
            <a:off x="5614263" y="3989941"/>
            <a:ext cx="5896303" cy="1754326"/>
          </a:xfrm>
          <a:prstGeom prst="rect">
            <a:avLst/>
          </a:prstGeom>
          <a:noFill/>
          <a:scene3d>
            <a:camera prst="orthographicFront"/>
            <a:lightRig rig="threePt" dir="t"/>
          </a:scene3d>
          <a:sp3d>
            <a:bevelT/>
          </a:sp3d>
        </p:spPr>
        <p:txBody>
          <a:bodyPr wrap="square" rtlCol="0">
            <a:spAutoFit/>
          </a:bodyPr>
          <a:lstStyle/>
          <a:p>
            <a:pPr algn="ctr"/>
            <a:r>
              <a:rPr lang="en-US" sz="5400" b="1" dirty="0">
                <a:solidFill>
                  <a:schemeClr val="accent1"/>
                </a:solidFill>
                <a:latin typeface="Arial" panose="020B0604020202020204" pitchFamily="34" charset="0"/>
                <a:cs typeface="Arial" panose="020B0604020202020204" pitchFamily="34" charset="0"/>
              </a:rPr>
              <a:t>Thank you for your attention</a:t>
            </a:r>
            <a:endParaRPr lang="el-GR" sz="5400" b="1" dirty="0">
              <a:solidFill>
                <a:schemeClr val="accent1"/>
              </a:solidFill>
              <a:latin typeface="Arial" panose="020B0604020202020204" pitchFamily="34" charset="0"/>
              <a:cs typeface="Arial" panose="020B0604020202020204" pitchFamily="34" charset="0"/>
            </a:endParaRPr>
          </a:p>
        </p:txBody>
      </p:sp>
      <p:pic>
        <p:nvPicPr>
          <p:cNvPr id="2050" name="Picture 2" descr="Smith's project will connect college, high school instructors to improve  success of STEM students - UMaine News - University of Main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74605" y="106325"/>
            <a:ext cx="5746609" cy="3242929"/>
          </a:xfrm>
          <a:prstGeom prst="ellipse">
            <a:avLst/>
          </a:prstGeom>
          <a:ln>
            <a:noFill/>
          </a:ln>
          <a:effectLst>
            <a:softEdge rad="112500"/>
          </a:effectLst>
        </p:spPr>
      </p:pic>
      <p:pic>
        <p:nvPicPr>
          <p:cNvPr id="2" name="Picture 1"/>
          <p:cNvPicPr>
            <a:picLocks noChangeAspect="1"/>
          </p:cNvPicPr>
          <p:nvPr/>
        </p:nvPicPr>
        <p:blipFill>
          <a:blip r:embed="rId3"/>
          <a:stretch>
            <a:fillRect/>
          </a:stretch>
        </p:blipFill>
        <p:spPr>
          <a:xfrm>
            <a:off x="11199280" y="6475644"/>
            <a:ext cx="835224" cy="201185"/>
          </a:xfrm>
          <a:prstGeom prst="rect">
            <a:avLst/>
          </a:prstGeom>
        </p:spPr>
      </p:pic>
    </p:spTree>
    <p:extLst>
      <p:ext uri="{BB962C8B-B14F-4D97-AF65-F5344CB8AC3E}">
        <p14:creationId xmlns:p14="http://schemas.microsoft.com/office/powerpoint/2010/main" val="16398928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2266642" y="1742173"/>
            <a:ext cx="7668897" cy="4591248"/>
          </a:xfrm>
          <a:prstGeom prst="roundRect">
            <a:avLst/>
          </a:prstGeom>
          <a:solidFill>
            <a:schemeClr val="accent5">
              <a:lumMod val="40000"/>
              <a:lumOff val="60000"/>
            </a:schemeClr>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u="sng" dirty="0">
                <a:solidFill>
                  <a:schemeClr val="tx1"/>
                </a:solidFill>
                <a:latin typeface="Arial" panose="020B0604020202020204" pitchFamily="34" charset="0"/>
                <a:cs typeface="Arial" panose="020B0604020202020204" pitchFamily="34" charset="0"/>
              </a:rPr>
              <a:t>After implementation teachers develop</a:t>
            </a:r>
          </a:p>
          <a:p>
            <a:endParaRPr lang="el-GR" sz="2800" dirty="0">
              <a:solidFill>
                <a:schemeClr val="tx1"/>
              </a:solidFill>
              <a:latin typeface="Arial" panose="020B0604020202020204" pitchFamily="34" charset="0"/>
              <a:cs typeface="Arial" panose="020B0604020202020204" pitchFamily="34" charset="0"/>
            </a:endParaRPr>
          </a:p>
          <a:p>
            <a:pPr marL="285750" lvl="0" indent="-285750">
              <a:buFont typeface="Wingdings" panose="05000000000000000000" pitchFamily="2" charset="2"/>
              <a:buChar char="Ø"/>
            </a:pPr>
            <a:r>
              <a:rPr lang="en-US" sz="2800" dirty="0">
                <a:solidFill>
                  <a:schemeClr val="tx1"/>
                </a:solidFill>
                <a:latin typeface="Arial" panose="020B0604020202020204" pitchFamily="34" charset="0"/>
                <a:cs typeface="Arial" panose="020B0604020202020204" pitchFamily="34" charset="0"/>
              </a:rPr>
              <a:t>Positive attitudes toward teaching beyond their disciplines.</a:t>
            </a:r>
          </a:p>
          <a:p>
            <a:pPr marL="285750" lvl="0" indent="-285750">
              <a:buFont typeface="Wingdings" panose="05000000000000000000" pitchFamily="2" charset="2"/>
              <a:buChar char="Ø"/>
            </a:pPr>
            <a:r>
              <a:rPr lang="en-US" sz="2800" dirty="0">
                <a:solidFill>
                  <a:schemeClr val="tx1"/>
                </a:solidFill>
                <a:latin typeface="Arial" panose="020B0604020202020204" pitchFamily="34" charset="0"/>
                <a:cs typeface="Arial" panose="020B0604020202020204" pitchFamily="34" charset="0"/>
              </a:rPr>
              <a:t>Positive attitudes toward collaboration with other teachers.</a:t>
            </a:r>
          </a:p>
          <a:p>
            <a:pPr marL="285750" lvl="0" indent="-285750">
              <a:buFont typeface="Wingdings" panose="05000000000000000000" pitchFamily="2" charset="2"/>
              <a:buChar char="Ø"/>
            </a:pPr>
            <a:r>
              <a:rPr lang="en-US" sz="2800" dirty="0">
                <a:solidFill>
                  <a:schemeClr val="tx1"/>
                </a:solidFill>
                <a:latin typeface="Arial" panose="020B0604020202020204" pitchFamily="34" charset="0"/>
                <a:cs typeface="Arial" panose="020B0604020202020204" pitchFamily="34" charset="0"/>
              </a:rPr>
              <a:t>Willingness to change current instructional strategies.</a:t>
            </a:r>
            <a:endParaRPr lang="el-GR" sz="2800" dirty="0">
              <a:solidFill>
                <a:schemeClr val="tx1"/>
              </a:solidFill>
              <a:latin typeface="Arial" panose="020B0604020202020204" pitchFamily="34" charset="0"/>
              <a:cs typeface="Arial" panose="020B0604020202020204" pitchFamily="34" charset="0"/>
            </a:endParaRPr>
          </a:p>
          <a:p>
            <a:pPr marL="342900" lvl="0" indent="-342900" algn="just" defTabSz="914400">
              <a:buFont typeface="Arial" panose="020B0604020202020204" pitchFamily="34" charset="0"/>
              <a:buChar char="•"/>
              <a:defRPr/>
            </a:pPr>
            <a:endParaRPr lang="en-US" sz="2800" dirty="0">
              <a:solidFill>
                <a:schemeClr val="tx1"/>
              </a:solidFill>
              <a:latin typeface="Arial" panose="020B0604020202020204" pitchFamily="34" charset="0"/>
              <a:cs typeface="Arial" panose="020B0604020202020204" pitchFamily="34" charset="0"/>
            </a:endParaRPr>
          </a:p>
        </p:txBody>
      </p:sp>
      <p:sp>
        <p:nvSpPr>
          <p:cNvPr id="8" name="TextBox 7"/>
          <p:cNvSpPr txBox="1"/>
          <p:nvPr/>
        </p:nvSpPr>
        <p:spPr>
          <a:xfrm>
            <a:off x="1980152" y="526892"/>
            <a:ext cx="8492135" cy="646331"/>
          </a:xfrm>
          <a:prstGeom prst="rect">
            <a:avLst/>
          </a:prstGeom>
          <a:noFill/>
        </p:spPr>
        <p:txBody>
          <a:bodyPr wrap="square" rtlCol="0">
            <a:spAutoFit/>
          </a:bodyPr>
          <a:lstStyle/>
          <a:p>
            <a:r>
              <a:rPr lang="en-US" sz="3600" dirty="0">
                <a:latin typeface="Arial" panose="020B0604020202020204" pitchFamily="34" charset="0"/>
                <a:cs typeface="Arial" panose="020B0604020202020204" pitchFamily="34" charset="0"/>
              </a:rPr>
              <a:t>Adopting STEM practices is a challenge </a:t>
            </a:r>
            <a:endParaRPr lang="el-GR" sz="3600" dirty="0">
              <a:latin typeface="Arial" panose="020B0604020202020204" pitchFamily="34" charset="0"/>
              <a:cs typeface="Arial" panose="020B0604020202020204" pitchFamily="34" charset="0"/>
            </a:endParaRPr>
          </a:p>
        </p:txBody>
      </p:sp>
      <p:pic>
        <p:nvPicPr>
          <p:cNvPr id="4" name="Picture 6" descr="STEM STEM. Science, technology, engineering, mathematics. Science education doodles and hand written word &quot;STEM&quot; STEM - Topic stock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57999" y="3072738"/>
            <a:ext cx="1715830" cy="171583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2" name="Picture 1"/>
          <p:cNvPicPr>
            <a:picLocks noChangeAspect="1"/>
          </p:cNvPicPr>
          <p:nvPr/>
        </p:nvPicPr>
        <p:blipFill>
          <a:blip r:embed="rId4"/>
          <a:stretch>
            <a:fillRect/>
          </a:stretch>
        </p:blipFill>
        <p:spPr>
          <a:xfrm>
            <a:off x="11115914" y="6481817"/>
            <a:ext cx="835224" cy="201185"/>
          </a:xfrm>
          <a:prstGeom prst="rect">
            <a:avLst/>
          </a:prstGeom>
        </p:spPr>
      </p:pic>
    </p:spTree>
    <p:extLst>
      <p:ext uri="{BB962C8B-B14F-4D97-AF65-F5344CB8AC3E}">
        <p14:creationId xmlns:p14="http://schemas.microsoft.com/office/powerpoint/2010/main" val="3106205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2">
                <a:lumMod val="20000"/>
                <a:lumOff val="80000"/>
              </a:schemeClr>
            </a:gs>
            <a:gs pos="100000">
              <a:schemeClr val="bg2">
                <a:shade val="98000"/>
                <a:satMod val="120000"/>
                <a:lumMod val="96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3" name="TextBox 2"/>
          <p:cNvSpPr txBox="1"/>
          <p:nvPr/>
        </p:nvSpPr>
        <p:spPr>
          <a:xfrm>
            <a:off x="760248" y="0"/>
            <a:ext cx="6838731" cy="584775"/>
          </a:xfrm>
          <a:prstGeom prst="rect">
            <a:avLst/>
          </a:prstGeom>
          <a:noFill/>
        </p:spPr>
        <p:txBody>
          <a:bodyPr wrap="square" rtlCol="0">
            <a:spAutoFit/>
          </a:bodyPr>
          <a:lstStyle/>
          <a:p>
            <a:r>
              <a:rPr lang="en-US" sz="3200" b="1">
                <a:latin typeface="Arial" panose="020B0604020202020204" pitchFamily="34" charset="0"/>
                <a:cs typeface="Arial" panose="020B0604020202020204" pitchFamily="34" charset="0"/>
              </a:rPr>
              <a:t>Benefits of STEM Education</a:t>
            </a:r>
          </a:p>
        </p:txBody>
      </p:sp>
      <p:graphicFrame>
        <p:nvGraphicFramePr>
          <p:cNvPr id="2" name="Diagram 1"/>
          <p:cNvGraphicFramePr/>
          <p:nvPr>
            <p:extLst>
              <p:ext uri="{D42A27DB-BD31-4B8C-83A1-F6EECF244321}">
                <p14:modId xmlns:p14="http://schemas.microsoft.com/office/powerpoint/2010/main" val="820935607"/>
              </p:ext>
            </p:extLst>
          </p:nvPr>
        </p:nvGraphicFramePr>
        <p:xfrm>
          <a:off x="2599558" y="580648"/>
          <a:ext cx="8951310" cy="5991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420412" y="6568049"/>
            <a:ext cx="8376745" cy="289951"/>
          </a:xfrm>
          <a:prstGeom prst="rect">
            <a:avLst/>
          </a:prstGeom>
        </p:spPr>
        <p:txBody>
          <a:bodyPr wrap="square">
            <a:spAutoFit/>
          </a:bodyPr>
          <a:lstStyle/>
          <a:p>
            <a:pPr>
              <a:lnSpc>
                <a:spcPct val="107000"/>
              </a:lnSpc>
              <a:spcAft>
                <a:spcPts val="800"/>
              </a:spcAft>
            </a:pPr>
            <a:r>
              <a:rPr lang="en-US" sz="1200" b="1" u="sng">
                <a:solidFill>
                  <a:srgbClr val="202124"/>
                </a:solidFill>
                <a:latin typeface="Arial" panose="020B0604020202020204" pitchFamily="34" charset="0"/>
                <a:ea typeface="Times New Roman" panose="02020603050405020304" pitchFamily="18" charset="0"/>
                <a:cs typeface="Times New Roman" panose="02020603050405020304" pitchFamily="18" charset="0"/>
                <a:hlinkClick r:id="rId7"/>
              </a:rPr>
              <a:t>https://www.utep.edu/extendeduniversity/utepconnect/blog/april-2023/6-benefits-of-stem-education.html</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p:cNvPicPr>
            <a:picLocks noChangeAspect="1"/>
          </p:cNvPicPr>
          <p:nvPr/>
        </p:nvPicPr>
        <p:blipFill>
          <a:blip r:embed="rId8"/>
          <a:stretch>
            <a:fillRect/>
          </a:stretch>
        </p:blipFill>
        <p:spPr>
          <a:xfrm>
            <a:off x="11133256" y="6568049"/>
            <a:ext cx="835224" cy="201185"/>
          </a:xfrm>
          <a:prstGeom prst="rect">
            <a:avLst/>
          </a:prstGeom>
        </p:spPr>
      </p:pic>
    </p:spTree>
    <p:extLst>
      <p:ext uri="{BB962C8B-B14F-4D97-AF65-F5344CB8AC3E}">
        <p14:creationId xmlns:p14="http://schemas.microsoft.com/office/powerpoint/2010/main" val="12985660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2">
                <a:lumMod val="20000"/>
                <a:lumOff val="80000"/>
              </a:schemeClr>
            </a:gs>
            <a:gs pos="100000">
              <a:schemeClr val="bg2">
                <a:shade val="98000"/>
                <a:satMod val="120000"/>
                <a:lumMod val="96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3" name="TextBox 2"/>
          <p:cNvSpPr txBox="1"/>
          <p:nvPr/>
        </p:nvSpPr>
        <p:spPr>
          <a:xfrm>
            <a:off x="3330027" y="292388"/>
            <a:ext cx="6838731" cy="584775"/>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Benefits of STEM Education</a:t>
            </a:r>
          </a:p>
        </p:txBody>
      </p:sp>
      <p:graphicFrame>
        <p:nvGraphicFramePr>
          <p:cNvPr id="2" name="Diagram 1"/>
          <p:cNvGraphicFramePr/>
          <p:nvPr>
            <p:extLst>
              <p:ext uri="{D42A27DB-BD31-4B8C-83A1-F6EECF244321}">
                <p14:modId xmlns:p14="http://schemas.microsoft.com/office/powerpoint/2010/main" val="3207262953"/>
              </p:ext>
            </p:extLst>
          </p:nvPr>
        </p:nvGraphicFramePr>
        <p:xfrm>
          <a:off x="2599558" y="584776"/>
          <a:ext cx="8299670" cy="5987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3589282" y="2198184"/>
            <a:ext cx="6579476" cy="1200329"/>
          </a:xfrm>
          <a:prstGeom prst="rect">
            <a:avLst/>
          </a:prstGeom>
          <a:noFill/>
        </p:spPr>
        <p:txBody>
          <a:bodyPr wrap="square" rtlCol="0">
            <a:spAutoFit/>
          </a:bodyPr>
          <a:lstStyle/>
          <a:p>
            <a:pPr lvl="0" algn="ctr"/>
            <a:r>
              <a:rPr lang="en-US" sz="2400" b="1" dirty="0">
                <a:latin typeface="Arial"/>
                <a:cs typeface="Arial"/>
              </a:rPr>
              <a:t>STEM education teaches students to solve and prevent modern societal problems with innovative thinking.</a:t>
            </a:r>
            <a:r>
              <a:rPr lang="en-US" sz="2400" dirty="0">
                <a:latin typeface="Arial"/>
                <a:cs typeface="Arial"/>
              </a:rPr>
              <a:t> </a:t>
            </a:r>
          </a:p>
        </p:txBody>
      </p:sp>
      <p:pic>
        <p:nvPicPr>
          <p:cNvPr id="4" name="Picture 3"/>
          <p:cNvPicPr>
            <a:picLocks noChangeAspect="1"/>
          </p:cNvPicPr>
          <p:nvPr/>
        </p:nvPicPr>
        <p:blipFill>
          <a:blip r:embed="rId8"/>
          <a:stretch>
            <a:fillRect/>
          </a:stretch>
        </p:blipFill>
        <p:spPr>
          <a:xfrm>
            <a:off x="11032708" y="6471583"/>
            <a:ext cx="835224" cy="201185"/>
          </a:xfrm>
          <a:prstGeom prst="rect">
            <a:avLst/>
          </a:prstGeom>
        </p:spPr>
      </p:pic>
    </p:spTree>
    <p:extLst>
      <p:ext uri="{BB962C8B-B14F-4D97-AF65-F5344CB8AC3E}">
        <p14:creationId xmlns:p14="http://schemas.microsoft.com/office/powerpoint/2010/main" val="23322537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2">
                <a:lumMod val="20000"/>
                <a:lumOff val="80000"/>
              </a:schemeClr>
            </a:gs>
            <a:gs pos="100000">
              <a:schemeClr val="bg2">
                <a:shade val="98000"/>
                <a:satMod val="120000"/>
                <a:lumMod val="96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3" name="TextBox 2"/>
          <p:cNvSpPr txBox="1"/>
          <p:nvPr/>
        </p:nvSpPr>
        <p:spPr>
          <a:xfrm>
            <a:off x="3724166" y="261815"/>
            <a:ext cx="6838731" cy="584775"/>
          </a:xfrm>
          <a:prstGeom prst="rect">
            <a:avLst/>
          </a:prstGeom>
          <a:noFill/>
        </p:spPr>
        <p:txBody>
          <a:bodyPr wrap="square" rtlCol="0">
            <a:spAutoFit/>
          </a:bodyPr>
          <a:lstStyle/>
          <a:p>
            <a:r>
              <a:rPr lang="en-US" sz="3200" b="1">
                <a:latin typeface="Arial" panose="020B0604020202020204" pitchFamily="34" charset="0"/>
                <a:cs typeface="Arial" panose="020B0604020202020204" pitchFamily="34" charset="0"/>
              </a:rPr>
              <a:t>Benefits of STEM Education</a:t>
            </a:r>
          </a:p>
        </p:txBody>
      </p:sp>
      <p:graphicFrame>
        <p:nvGraphicFramePr>
          <p:cNvPr id="2" name="Diagram 1"/>
          <p:cNvGraphicFramePr/>
          <p:nvPr>
            <p:extLst>
              <p:ext uri="{D42A27DB-BD31-4B8C-83A1-F6EECF244321}">
                <p14:modId xmlns:p14="http://schemas.microsoft.com/office/powerpoint/2010/main" val="2497507572"/>
              </p:ext>
            </p:extLst>
          </p:nvPr>
        </p:nvGraphicFramePr>
        <p:xfrm>
          <a:off x="2739255" y="1568918"/>
          <a:ext cx="8654548" cy="47770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3631323" y="2445029"/>
            <a:ext cx="7210095" cy="830997"/>
          </a:xfrm>
          <a:prstGeom prst="rect">
            <a:avLst/>
          </a:prstGeom>
          <a:noFill/>
        </p:spPr>
        <p:txBody>
          <a:bodyPr wrap="square" rtlCol="0">
            <a:spAutoFit/>
          </a:bodyPr>
          <a:lstStyle/>
          <a:p>
            <a:pPr lvl="0" algn="ctr">
              <a:buNone/>
            </a:pPr>
            <a:r>
              <a:rPr lang="en-US" sz="2400" b="1" dirty="0">
                <a:latin typeface="Arial"/>
                <a:cs typeface="Arial"/>
              </a:rPr>
              <a:t>Subjects that require problem solving, generate curiosity and</a:t>
            </a:r>
            <a:r>
              <a:rPr lang="el-GR" sz="2400" b="1" dirty="0">
                <a:latin typeface="Arial"/>
                <a:cs typeface="Arial"/>
              </a:rPr>
              <a:t> </a:t>
            </a:r>
            <a:r>
              <a:rPr lang="en-US" sz="2400" b="1" dirty="0">
                <a:latin typeface="Arial"/>
                <a:cs typeface="Arial"/>
              </a:rPr>
              <a:t>various questions usually emerge.</a:t>
            </a:r>
            <a:endParaRPr lang="en-US" sz="2400" b="1" dirty="0"/>
          </a:p>
        </p:txBody>
      </p:sp>
      <p:sp>
        <p:nvSpPr>
          <p:cNvPr id="4" name="Rectangle 3"/>
          <p:cNvSpPr/>
          <p:nvPr/>
        </p:nvSpPr>
        <p:spPr>
          <a:xfrm>
            <a:off x="3133834" y="3381178"/>
            <a:ext cx="8019393" cy="2288102"/>
          </a:xfrm>
          <a:prstGeom prst="rect">
            <a:avLst/>
          </a:prstGeom>
          <a:no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buFont typeface="Arial" panose="020B0604020202020204" pitchFamily="34" charset="0"/>
              <a:buChar char="•"/>
            </a:pPr>
            <a:r>
              <a:rPr lang="en-US" sz="2400" dirty="0">
                <a:solidFill>
                  <a:schemeClr val="tx1"/>
                </a:solidFill>
                <a:latin typeface="Arial"/>
                <a:cs typeface="Arial"/>
              </a:rPr>
              <a:t>Cultivating an environment that encourages questions:</a:t>
            </a:r>
            <a:endParaRPr lang="en-US" sz="2400" dirty="0">
              <a:solidFill>
                <a:schemeClr val="tx1"/>
              </a:solidFill>
              <a:latin typeface="Arial" panose="020B0604020202020204" pitchFamily="34" charset="0"/>
              <a:cs typeface="Arial" panose="020B0604020202020204" pitchFamily="34" charset="0"/>
            </a:endParaRPr>
          </a:p>
          <a:p>
            <a:pPr marL="800100" lvl="1" indent="-342900" algn="just">
              <a:buFont typeface="Wingdings" panose="05000000000000000000" pitchFamily="2" charset="2"/>
              <a:buChar char="Ø"/>
            </a:pPr>
            <a:r>
              <a:rPr lang="en-US" sz="2400" dirty="0">
                <a:solidFill>
                  <a:schemeClr val="tx1"/>
                </a:solidFill>
                <a:latin typeface="Arial"/>
                <a:cs typeface="Arial"/>
              </a:rPr>
              <a:t>inspires curiosity </a:t>
            </a:r>
            <a:endParaRPr lang="el-GR" sz="2400" dirty="0">
              <a:solidFill>
                <a:schemeClr val="tx1"/>
              </a:solidFill>
              <a:latin typeface="Arial"/>
              <a:cs typeface="Arial"/>
            </a:endParaRPr>
          </a:p>
          <a:p>
            <a:pPr marL="800100" lvl="1" indent="-342900" algn="just">
              <a:buFont typeface="Wingdings" panose="05000000000000000000" pitchFamily="2" charset="2"/>
              <a:buChar char="Ø"/>
            </a:pPr>
            <a:r>
              <a:rPr lang="en-US" sz="2400" dirty="0">
                <a:solidFill>
                  <a:schemeClr val="tx1"/>
                </a:solidFill>
                <a:latin typeface="Arial"/>
                <a:cs typeface="Arial"/>
              </a:rPr>
              <a:t>increases exploration </a:t>
            </a:r>
            <a:endParaRPr lang="el-GR" sz="2400" dirty="0">
              <a:solidFill>
                <a:schemeClr val="tx1"/>
              </a:solidFill>
              <a:latin typeface="Arial" panose="020B0604020202020204" pitchFamily="34" charset="0"/>
              <a:cs typeface="Arial" panose="020B0604020202020204" pitchFamily="34" charset="0"/>
            </a:endParaRPr>
          </a:p>
          <a:p>
            <a:pPr marL="800100" lvl="1" indent="-342900" algn="just">
              <a:buFont typeface="Wingdings" panose="05000000000000000000" pitchFamily="2" charset="2"/>
              <a:buChar char="Ø"/>
            </a:pPr>
            <a:r>
              <a:rPr lang="en-US" sz="2400" dirty="0" smtClean="0">
                <a:solidFill>
                  <a:schemeClr val="tx1"/>
                </a:solidFill>
                <a:latin typeface="Arial"/>
                <a:cs typeface="Arial"/>
              </a:rPr>
              <a:t>sparks </a:t>
            </a:r>
            <a:r>
              <a:rPr lang="en-US" sz="2400" dirty="0">
                <a:solidFill>
                  <a:schemeClr val="tx1"/>
                </a:solidFill>
                <a:latin typeface="Arial"/>
                <a:cs typeface="Arial"/>
              </a:rPr>
              <a:t>imagination</a:t>
            </a:r>
            <a:endParaRPr lang="el-GR" sz="2400" dirty="0">
              <a:solidFill>
                <a:schemeClr val="tx1"/>
              </a:solidFill>
              <a:latin typeface="Arial" panose="020B0604020202020204" pitchFamily="34" charset="0"/>
              <a:cs typeface="Arial" panose="020B0604020202020204" pitchFamily="34" charset="0"/>
            </a:endParaRPr>
          </a:p>
          <a:p>
            <a:pPr marL="800100" lvl="1" indent="-342900" algn="just">
              <a:buFont typeface="Wingdings" panose="05000000000000000000" pitchFamily="2" charset="2"/>
              <a:buChar char="Ø"/>
            </a:pPr>
            <a:r>
              <a:rPr lang="en-US" sz="2400" dirty="0">
                <a:solidFill>
                  <a:schemeClr val="tx1"/>
                </a:solidFill>
                <a:latin typeface="Arial"/>
                <a:cs typeface="Arial"/>
              </a:rPr>
              <a:t>leads to the discovery of new answers</a:t>
            </a:r>
            <a:r>
              <a:rPr lang="en-US" sz="2400" dirty="0" smtClean="0">
                <a:solidFill>
                  <a:schemeClr val="tx1"/>
                </a:solidFill>
                <a:latin typeface="Arial"/>
                <a:cs typeface="Arial"/>
              </a:rPr>
              <a:t>.</a:t>
            </a:r>
          </a:p>
          <a:p>
            <a:pPr marL="800100" lvl="1" indent="-342900" algn="just">
              <a:buFont typeface="Wingdings" panose="05000000000000000000" pitchFamily="2" charset="2"/>
              <a:buChar char="Ø"/>
            </a:pPr>
            <a:endParaRPr lang="en-US" sz="2400" dirty="0">
              <a:solidFill>
                <a:schemeClr val="tx1"/>
              </a:solidFill>
              <a:latin typeface="Arial" panose="020B0604020202020204" pitchFamily="34" charset="0"/>
              <a:cs typeface="Arial" panose="020B0604020202020204" pitchFamily="34" charset="0"/>
            </a:endParaRPr>
          </a:p>
        </p:txBody>
      </p:sp>
      <p:pic>
        <p:nvPicPr>
          <p:cNvPr id="6" name="Picture 5"/>
          <p:cNvPicPr>
            <a:picLocks noChangeAspect="1"/>
          </p:cNvPicPr>
          <p:nvPr/>
        </p:nvPicPr>
        <p:blipFill>
          <a:blip r:embed="rId7"/>
          <a:stretch>
            <a:fillRect/>
          </a:stretch>
        </p:blipFill>
        <p:spPr>
          <a:xfrm>
            <a:off x="11153227" y="6483135"/>
            <a:ext cx="835224" cy="201185"/>
          </a:xfrm>
          <a:prstGeom prst="rect">
            <a:avLst/>
          </a:prstGeom>
        </p:spPr>
      </p:pic>
    </p:spTree>
    <p:extLst>
      <p:ext uri="{BB962C8B-B14F-4D97-AF65-F5344CB8AC3E}">
        <p14:creationId xmlns:p14="http://schemas.microsoft.com/office/powerpoint/2010/main" val="36166502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2">
                <a:lumMod val="20000"/>
                <a:lumOff val="80000"/>
              </a:schemeClr>
            </a:gs>
            <a:gs pos="100000">
              <a:schemeClr val="bg2">
                <a:shade val="98000"/>
                <a:satMod val="120000"/>
                <a:lumMod val="96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3" name="TextBox 2"/>
          <p:cNvSpPr txBox="1"/>
          <p:nvPr/>
        </p:nvSpPr>
        <p:spPr>
          <a:xfrm>
            <a:off x="3677112" y="265814"/>
            <a:ext cx="6838731" cy="584775"/>
          </a:xfrm>
          <a:prstGeom prst="rect">
            <a:avLst/>
          </a:prstGeom>
          <a:noFill/>
        </p:spPr>
        <p:txBody>
          <a:bodyPr wrap="square" rtlCol="0">
            <a:spAutoFit/>
          </a:bodyPr>
          <a:lstStyle/>
          <a:p>
            <a:r>
              <a:rPr lang="en-US" sz="3200" b="1">
                <a:latin typeface="Arial" panose="020B0604020202020204" pitchFamily="34" charset="0"/>
                <a:cs typeface="Arial" panose="020B0604020202020204" pitchFamily="34" charset="0"/>
              </a:rPr>
              <a:t>Benefits of STEM Education</a:t>
            </a:r>
          </a:p>
        </p:txBody>
      </p:sp>
      <p:graphicFrame>
        <p:nvGraphicFramePr>
          <p:cNvPr id="2" name="Diagram 1"/>
          <p:cNvGraphicFramePr/>
          <p:nvPr>
            <p:extLst>
              <p:ext uri="{D42A27DB-BD31-4B8C-83A1-F6EECF244321}">
                <p14:modId xmlns:p14="http://schemas.microsoft.com/office/powerpoint/2010/main" val="960924267"/>
              </p:ext>
            </p:extLst>
          </p:nvPr>
        </p:nvGraphicFramePr>
        <p:xfrm>
          <a:off x="1723697" y="850589"/>
          <a:ext cx="9603407" cy="51297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3183110" y="2119507"/>
            <a:ext cx="7020911" cy="1107996"/>
          </a:xfrm>
          <a:prstGeom prst="rect">
            <a:avLst/>
          </a:prstGeom>
          <a:noFill/>
        </p:spPr>
        <p:txBody>
          <a:bodyPr wrap="square" rtlCol="0">
            <a:spAutoFit/>
          </a:bodyPr>
          <a:lstStyle/>
          <a:p>
            <a:pPr lvl="0" algn="ctr">
              <a:buNone/>
            </a:pPr>
            <a:r>
              <a:rPr lang="en-US" sz="2200" b="1" dirty="0">
                <a:latin typeface="Arial" panose="020B0604020202020204" pitchFamily="34" charset="0"/>
                <a:cs typeface="Arial" panose="020B0604020202020204" pitchFamily="34" charset="0"/>
              </a:rPr>
              <a:t>Complex problems often require creative solutions and therefore students learn to analyze questions both critically and creatively. </a:t>
            </a:r>
          </a:p>
        </p:txBody>
      </p:sp>
      <p:pic>
        <p:nvPicPr>
          <p:cNvPr id="5" name="Picture 4"/>
          <p:cNvPicPr>
            <a:picLocks noChangeAspect="1"/>
          </p:cNvPicPr>
          <p:nvPr/>
        </p:nvPicPr>
        <p:blipFill>
          <a:blip r:embed="rId7"/>
          <a:stretch>
            <a:fillRect/>
          </a:stretch>
        </p:blipFill>
        <p:spPr>
          <a:xfrm>
            <a:off x="11073348" y="6565161"/>
            <a:ext cx="835224" cy="201185"/>
          </a:xfrm>
          <a:prstGeom prst="rect">
            <a:avLst/>
          </a:prstGeom>
        </p:spPr>
      </p:pic>
    </p:spTree>
    <p:extLst>
      <p:ext uri="{BB962C8B-B14F-4D97-AF65-F5344CB8AC3E}">
        <p14:creationId xmlns:p14="http://schemas.microsoft.com/office/powerpoint/2010/main" val="14365005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2">
                <a:lumMod val="20000"/>
                <a:lumOff val="80000"/>
              </a:schemeClr>
            </a:gs>
            <a:gs pos="100000">
              <a:schemeClr val="bg2">
                <a:shade val="98000"/>
                <a:satMod val="120000"/>
                <a:lumMod val="96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3" name="TextBox 2"/>
          <p:cNvSpPr txBox="1"/>
          <p:nvPr/>
        </p:nvSpPr>
        <p:spPr>
          <a:xfrm>
            <a:off x="3357892" y="404037"/>
            <a:ext cx="6838731" cy="584775"/>
          </a:xfrm>
          <a:prstGeom prst="rect">
            <a:avLst/>
          </a:prstGeom>
          <a:noFill/>
        </p:spPr>
        <p:txBody>
          <a:bodyPr wrap="square" rtlCol="0">
            <a:spAutoFit/>
          </a:bodyPr>
          <a:lstStyle/>
          <a:p>
            <a:r>
              <a:rPr lang="en-US" sz="3200" b="1">
                <a:latin typeface="Arial" panose="020B0604020202020204" pitchFamily="34" charset="0"/>
                <a:cs typeface="Arial" panose="020B0604020202020204" pitchFamily="34" charset="0"/>
              </a:rPr>
              <a:t>Benefits of STEM Education</a:t>
            </a:r>
          </a:p>
        </p:txBody>
      </p:sp>
      <p:graphicFrame>
        <p:nvGraphicFramePr>
          <p:cNvPr id="2" name="Diagram 1"/>
          <p:cNvGraphicFramePr/>
          <p:nvPr>
            <p:extLst>
              <p:ext uri="{D42A27DB-BD31-4B8C-83A1-F6EECF244321}">
                <p14:modId xmlns:p14="http://schemas.microsoft.com/office/powerpoint/2010/main" val="2346305800"/>
              </p:ext>
            </p:extLst>
          </p:nvPr>
        </p:nvGraphicFramePr>
        <p:xfrm>
          <a:off x="2036505" y="988812"/>
          <a:ext cx="8478345" cy="50037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3513547" y="1987919"/>
            <a:ext cx="6139924" cy="1107996"/>
          </a:xfrm>
          <a:prstGeom prst="rect">
            <a:avLst/>
          </a:prstGeom>
          <a:noFill/>
        </p:spPr>
        <p:txBody>
          <a:bodyPr wrap="square" rtlCol="0">
            <a:spAutoFit/>
          </a:bodyPr>
          <a:lstStyle/>
          <a:p>
            <a:pPr lvl="0" algn="ctr" defTabSz="914400">
              <a:defRPr/>
            </a:pPr>
            <a:r>
              <a:rPr lang="en-US" sz="2200" b="1" dirty="0">
                <a:latin typeface="Arial"/>
                <a:cs typeface="Arial"/>
              </a:rPr>
              <a:t>Bridges are not built by one man alone and a hypothesis cannot be proven without peer interaction.</a:t>
            </a:r>
            <a:r>
              <a:rPr lang="en-US" b="1" dirty="0">
                <a:latin typeface="Arial"/>
                <a:cs typeface="Arial"/>
              </a:rPr>
              <a:t> </a:t>
            </a:r>
          </a:p>
        </p:txBody>
      </p:sp>
      <p:pic>
        <p:nvPicPr>
          <p:cNvPr id="4" name="Picture 3"/>
          <p:cNvPicPr>
            <a:picLocks noChangeAspect="1"/>
          </p:cNvPicPr>
          <p:nvPr/>
        </p:nvPicPr>
        <p:blipFill>
          <a:blip r:embed="rId7"/>
          <a:stretch>
            <a:fillRect/>
          </a:stretch>
        </p:blipFill>
        <p:spPr>
          <a:xfrm>
            <a:off x="11093668" y="6488167"/>
            <a:ext cx="835224" cy="201185"/>
          </a:xfrm>
          <a:prstGeom prst="rect">
            <a:avLst/>
          </a:prstGeom>
        </p:spPr>
      </p:pic>
    </p:spTree>
    <p:extLst>
      <p:ext uri="{BB962C8B-B14F-4D97-AF65-F5344CB8AC3E}">
        <p14:creationId xmlns:p14="http://schemas.microsoft.com/office/powerpoint/2010/main" val="2948364579"/>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spDef>
      <a:spPr>
        <a:solidFill>
          <a:srgbClr val="FFFF00"/>
        </a:solidFill>
        <a:ln>
          <a:solidFill>
            <a:schemeClr val="tx2"/>
          </a:solidFill>
        </a:ln>
        <a:scene3d>
          <a:camera prst="orthographicFront"/>
          <a:lightRig rig="threePt" dir="t"/>
        </a:scene3d>
        <a:sp3d>
          <a:bevelT/>
        </a:sp3d>
      </a:spPr>
      <a:bodyPr rtlCol="0" anchor="ctr"/>
      <a:lstStyle>
        <a:defPPr algn="ctr">
          <a:defRPr sz="2000" b="1" dirty="0">
            <a:solidFill>
              <a:schemeClr val="tx1"/>
            </a:solidFill>
            <a:latin typeface="Arial" panose="020B0604020202020204" pitchFamily="34" charset="0"/>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58005D5CE85364FA1F72774E394B9C8" ma:contentTypeVersion="4" ma:contentTypeDescription="Create a new document." ma:contentTypeScope="" ma:versionID="31f797809f28db0d5014f5ebf1097b83">
  <xsd:schema xmlns:xsd="http://www.w3.org/2001/XMLSchema" xmlns:xs="http://www.w3.org/2001/XMLSchema" xmlns:p="http://schemas.microsoft.com/office/2006/metadata/properties" xmlns:ns2="12bafd39-64c6-4eb5-8ffe-3f08fad1c95f" targetNamespace="http://schemas.microsoft.com/office/2006/metadata/properties" ma:root="true" ma:fieldsID="d40fe3ab2f8406003880a23ea140b7c2" ns2:_="">
    <xsd:import namespace="12bafd39-64c6-4eb5-8ffe-3f08fad1c95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2bafd39-64c6-4eb5-8ffe-3f08fad1c95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1EC5FC6-7096-4A49-B8B0-5F0E63FA51A9}">
  <ds:schemaRefs>
    <ds:schemaRef ds:uri="http://schemas.microsoft.com/sharepoint/v3/contenttype/forms"/>
  </ds:schemaRefs>
</ds:datastoreItem>
</file>

<file path=customXml/itemProps2.xml><?xml version="1.0" encoding="utf-8"?>
<ds:datastoreItem xmlns:ds="http://schemas.openxmlformats.org/officeDocument/2006/customXml" ds:itemID="{C120C701-6EAD-43FB-B062-1B99954A8E18}">
  <ds:schemaRefs>
    <ds:schemaRef ds:uri="http://purl.org/dc/terms/"/>
    <ds:schemaRef ds:uri="http://purl.org/dc/elements/1.1/"/>
    <ds:schemaRef ds:uri="http://schemas.microsoft.com/office/2006/metadata/properties"/>
    <ds:schemaRef ds:uri="12bafd39-64c6-4eb5-8ffe-3f08fad1c95f"/>
    <ds:schemaRef ds:uri="http://purl.org/dc/dcmitype/"/>
    <ds:schemaRef ds:uri="http://schemas.microsoft.com/office/2006/documentManagement/types"/>
    <ds:schemaRef ds:uri="http://www.w3.org/XML/1998/namespace"/>
    <ds:schemaRef ds:uri="http://schemas.openxmlformats.org/package/2006/metadata/core-properties"/>
    <ds:schemaRef ds:uri="http://schemas.microsoft.com/office/infopath/2007/PartnerControls"/>
  </ds:schemaRefs>
</ds:datastoreItem>
</file>

<file path=customXml/itemProps3.xml><?xml version="1.0" encoding="utf-8"?>
<ds:datastoreItem xmlns:ds="http://schemas.openxmlformats.org/officeDocument/2006/customXml" ds:itemID="{6038E701-DBD5-40AE-B2E2-D918F9DE559C}">
  <ds:schemaRefs>
    <ds:schemaRef ds:uri="12bafd39-64c6-4eb5-8ffe-3f08fad1c95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Wisp</Template>
  <TotalTime>1895</TotalTime>
  <Words>2405</Words>
  <Application>Microsoft Office PowerPoint</Application>
  <PresentationFormat>Widescreen</PresentationFormat>
  <Paragraphs>228</Paragraphs>
  <Slides>32</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Arial</vt:lpstr>
      <vt:lpstr>Calibri</vt:lpstr>
      <vt:lpstr>Century Gothic</vt:lpstr>
      <vt:lpstr>Times New Roman</vt:lpstr>
      <vt:lpstr>Wingdings</vt:lpstr>
      <vt:lpstr>Wingdings 3</vt:lpstr>
      <vt:lpstr>Wisp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Eleni Nearchou</cp:lastModifiedBy>
  <cp:revision>90</cp:revision>
  <cp:lastPrinted>2023-10-25T06:34:45Z</cp:lastPrinted>
  <dcterms:created xsi:type="dcterms:W3CDTF">2023-09-20T09:18:42Z</dcterms:created>
  <dcterms:modified xsi:type="dcterms:W3CDTF">2024-01-31T12:34:33Z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0x010100958005D5CE85364FA1F72774E394B9C8</vt:lpwstr>
  </property>
</Properties>
</file>