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2"/>
  </p:notesMasterIdLst>
  <p:sldIdLst>
    <p:sldId id="261" r:id="rId2"/>
    <p:sldId id="262" r:id="rId3"/>
    <p:sldId id="263" r:id="rId4"/>
    <p:sldId id="264" r:id="rId5"/>
    <p:sldId id="266" r:id="rId6"/>
    <p:sldId id="290" r:id="rId7"/>
    <p:sldId id="267" r:id="rId8"/>
    <p:sldId id="288" r:id="rId9"/>
    <p:sldId id="258" r:id="rId10"/>
    <p:sldId id="259" r:id="rId11"/>
    <p:sldId id="260" r:id="rId12"/>
    <p:sldId id="268" r:id="rId13"/>
    <p:sldId id="277" r:id="rId14"/>
    <p:sldId id="278" r:id="rId15"/>
    <p:sldId id="276" r:id="rId16"/>
    <p:sldId id="289" r:id="rId17"/>
    <p:sldId id="284" r:id="rId18"/>
    <p:sldId id="291" r:id="rId19"/>
    <p:sldId id="29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48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21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2535 1491 24575,'1'-11'0,"-1"-1"0,0 1 0,-1 0 0,0 0 0,-1 0 0,0 0 0,0 0 0,-2 0 0,1 1 0,-1-1 0,-1 1 0,0 0 0,0 0 0,-1 1 0,0-1 0,-1 1 0,0 1 0,0-1 0,-9-7 0,4 1 0,0-2 0,1 1 0,1-1 0,1-1 0,1 0 0,0 0 0,1-1 0,1 1 0,-4-25 0,-25-63 0,31 99 0,0-1 0,-1 0 0,1 1 0,-2 0 0,1 0 0,-1 1 0,0 0 0,-10-8 0,-64-44 0,17 13 0,-99-114 0,149 145 0,5 7 0,0 0 0,0 1 0,-1 0 0,1 0 0,-1 1 0,-1 0 0,1 0 0,-14-3 0,-87-24 0,65 21 0,-21-7 0,-143-33 0,179 46 0,0 2 0,-1 1 0,1 1 0,-1 1 0,-33 6 0,-97 10 0,-73 14 0,200-23 0,0 1 0,0 2 0,2 2 0,-61 29 0,77-32 0,-1 2 0,2-1 0,0 2 0,0 0 0,1 1 0,0 0 0,1 1 0,1 1 0,0 0 0,-14 25 0,-3 11 0,13-20 0,-42 56 0,25-41 0,-30 57 0,34-53 0,-37 47 0,54-82 0,4-6 0,1-1 0,0 2 0,0-1 0,1 0 0,0 1 0,1 0 0,0 1 0,1-1 0,0 1 0,1 0 0,-3 11 0,-37 244 0,40-239 0,2 0 0,1 0 0,6 51 0,0 3 0,-6-75 0,1 35 0,1-1 0,1 1 0,3-1 0,11 44 0,5-7 0,-6-14 0,4 0 0,32 71 0,-22-70 0,-1 2 0,4-2 0,1-1 0,82 110 0,-44-82 0,-28-34 0,82 84 0,-84-104 0,-27-25 0,0 1 0,-1 0 0,22 29 0,13 28 0,-17-23 0,42 47 0,-62-80 0,2 0 0,0-1 0,1-1 0,0 0 0,0-1 0,1 0 0,22 10 0,-15-8 0,0 2 0,0 0 0,-2 2 0,36 34 0,8 7 0,-31-30 0,6 6 0,2-2 0,1-1 0,65 34 0,-76-52 0,0-1 0,58 12 0,-63-18 0,1 1 0,-1 1 0,0 2 0,49 25 0,-16 1 0,136 74 0,-169-97 0,0-2 0,1-1 0,0-2 0,1 0 0,48 5 0,83 7 0,171 11 0,-179-24 0,-61-2 0,99-7 0,-187 2 0,320-35 0,-278 27 0,23-2 0,129-40 0,16-7 0,-29 9 0,124-28 0,16-5 0,-303 73 0,0-1 0,-1 0 0,0-2 0,0 0 0,22-19 0,86-78 0,-84 68 0,64-45 0,-81 67 0,0-1 0,-1 0 0,-1-3 0,-1 0 0,-1-1 0,-1-1 0,-1-1 0,28-42 0,-19 21 0,2 1 0,54-59 0,-56 66 0,-1-2 0,-3 0 0,-1-2 0,26-60 0,0 2 0,-33 62 0,-2-1 0,16-57 0,-19 56 0,0 0 0,30-56 0,-12 31 0,-2-1 0,24-85 0,-45 128 0,45-116 0,7-23 0,24-50 0,1 1 0,-43 92 0,-25 77 0,-2 0 0,-2-2 0,7-46 0,11-91 0,-12 77 0,-4-1 0,2-134 0,-16 105-55,-11-204-1255,3 279-5516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426752-52CF-4A22-A582-D5353D75CB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AEF9C0-6654-427D-9A0D-92077A98ED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F703C7C-0914-4265-8E27-846B180BDD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D2E670E-B79A-439D-8849-5D890CB757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A7A12A9C-2CF0-4FEF-B8CD-0DC7F833B1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8461E3EF-A564-4F0E-A105-64262ADEF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8E42D53-9CF5-403E-97E9-CBD201BBF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B568166-39E7-48B4-9A10-92074EBFD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C1D064-1D18-4049-8C9E-85009FB269E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44E9826-8EB0-4E7D-B5BB-D5F0E24A0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57BA68D-E39B-4964-B192-676B3C172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3CDF418-A168-4A76-8381-94628A3DE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057AFD-F365-4D8E-BDF8-F9AFD318B1A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F636AA0-F05F-4C7C-8AF8-7B8070DB47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EE05924-0961-49AB-A701-5CDF9555A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EF2152A-06F9-451D-B6F3-87BDB339B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9C42E-18FF-4915-80A1-B2A6DF723FF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E4CC0C7-5D10-48EB-AB84-57CE966D5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06A7E82-E529-4E78-8D5C-57B69BC9E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D4ACBF3-27E0-4045-9136-48104181C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41C616-044B-4C61-A737-245AD64249E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36AD3B6-6EB3-4E68-9961-403BF0880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3ED7444-E34D-46B3-AB89-F4FC62767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FBC3FE8-104B-44A0-8C60-9BFE3B667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86899E-E451-46FD-A5AD-F914825FE50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F769CAF-BF15-4F87-B3E6-962B6E931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C0A95D0-0B21-4606-8807-5D05D0B4F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C479DF-4398-400C-AD96-0FF4620C7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170D54-90EF-4BE2-9DE4-F07AC43A17B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7E2A10E-0BC8-4DD1-82A3-5FEC7A060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8CB0895-3FBE-4062-A892-3BFFBEEBE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8C66E5D-DC45-4FDC-88D5-51986B5A2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ABF68A-7EE3-4391-94FF-01AB85276F9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D604FF4-CFAB-40C8-A8BB-7158F4C58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11570D2-1DF9-49BF-8B4E-84683858E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0C37AD4-10B1-40C7-BE81-1632F5D6E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F948FE-49ED-407D-ABC8-4CBBC5C2756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6B58FEE-B4BB-41E3-A184-57EE0BD00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4EA4BD2-482A-42CB-9537-4CD64FC31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0259CCE-D222-4C6B-A287-28D88E284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376041-772E-47A7-AF68-BB494787D92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C6C6E3F-2C49-483F-B318-520E9AFB8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0E90553-38B8-452F-B0BB-7724A0EE4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6209CF2-9B03-494B-A1D1-34AF351E41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B23F83-3061-47CB-94B0-1F081E6C505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7C0726D-2406-4E9F-9B6F-0C2A46B68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3981E05-C37D-4673-82AF-F331A3155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88AD7A0-FF8F-48E3-875B-998DE603E6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3A5995-94C6-4A98-923A-A6B12FCC7EF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6818FF5-DD2D-41A3-B1D5-142CB2F24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C4BEC29-03B8-4306-A0B9-12BC73D36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0A6DD-D4DF-4C37-886E-CEF0D5C8F5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42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76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30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77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464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84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A0D4E-480D-4E50-87C3-C14A629896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4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94510-5ACD-493F-829F-DB6EFBD0C2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71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B66E4F6-7018-4B58-911E-7C4C45EF9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23CAA0-AF4D-4204-99D1-8D79C0F8C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156698A-8074-4FE7-919A-03B82DBDD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CA2B-14B0-4586-BB47-0F1366D54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68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D92F08-C6EF-47A6-94B6-A98C34314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4559D7-E603-4809-AD34-DAEEAC44D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59133B-3212-4AE2-9DC4-FD928DAEC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A8C7-1CC8-4454-9F40-23C9D3393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115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124D79-67EC-4338-B647-C700353D8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7EBB7D2-5684-41D7-AEBB-4C7B4384B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C04CA9E-0EA6-4BDE-AF6C-0A0F592D3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AF5C-EB25-4E4C-8C16-F1FDACA29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53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20B69-BFE7-4737-A903-044849178B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64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B473C-36EC-4C8F-ACCE-BF2E332AF3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94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29987-52FE-40D3-886F-BE785F12F2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00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0CDE2-7881-4E89-B9C5-BC77C8B637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1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AA1DA-4F4E-4F15-BDD1-65E374A2A2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4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A7360-0C70-46EE-A680-CDFB7CE7E3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85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3F846-A345-4F16-ABAC-4A6DD11ED5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78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EE0AF-0CB3-4E5B-B2EF-4FC038F137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09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6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mVVroi8q0Y0?start=125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8" name="Group 4117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119" name="Straight Connector 4118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0" name="Straight Connector 4119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15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6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7" name="Isosceles Triangle 4116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29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31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4" name="Isosceles Triangle 414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5" name="Isosceles Triangle 414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130" name="Rectangle 4129">
            <a:extLst>
              <a:ext uri="{FF2B5EF4-FFF2-40B4-BE49-F238E27FC236}">
                <a16:creationId xmlns:a16="http://schemas.microsoft.com/office/drawing/2014/main" id="{3950DEE9-4790-4F3D-BB9C-277CE26D1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32" name="Group 4131">
            <a:extLst>
              <a:ext uri="{FF2B5EF4-FFF2-40B4-BE49-F238E27FC236}">
                <a16:creationId xmlns:a16="http://schemas.microsoft.com/office/drawing/2014/main" id="{58B2947D-C69F-4DE5-B778-CA81D2B48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133" name="Straight Connector 4132">
              <a:extLst>
                <a:ext uri="{FF2B5EF4-FFF2-40B4-BE49-F238E27FC236}">
                  <a16:creationId xmlns:a16="http://schemas.microsoft.com/office/drawing/2014/main" id="{062E9926-3F70-429C-9B4A-968C30AEC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4" name="Straight Connector 4133">
              <a:extLst>
                <a:ext uri="{FF2B5EF4-FFF2-40B4-BE49-F238E27FC236}">
                  <a16:creationId xmlns:a16="http://schemas.microsoft.com/office/drawing/2014/main" id="{CB36A49A-07DD-405C-A974-AFBFB8470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35" name="Rectangle 23">
              <a:extLst>
                <a:ext uri="{FF2B5EF4-FFF2-40B4-BE49-F238E27FC236}">
                  <a16:creationId xmlns:a16="http://schemas.microsoft.com/office/drawing/2014/main" id="{4F0DCBA7-F85F-4941-B2B8-77962EAC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36" name="Rectangle 25">
              <a:extLst>
                <a:ext uri="{FF2B5EF4-FFF2-40B4-BE49-F238E27FC236}">
                  <a16:creationId xmlns:a16="http://schemas.microsoft.com/office/drawing/2014/main" id="{85FA4F41-8776-4057-AAD5-D965AE99E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37" name="Isosceles Triangle 4136">
              <a:extLst>
                <a:ext uri="{FF2B5EF4-FFF2-40B4-BE49-F238E27FC236}">
                  <a16:creationId xmlns:a16="http://schemas.microsoft.com/office/drawing/2014/main" id="{B88FDBB5-C49A-4F9A-90E5-FEE55A874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38" name="Rectangle 27">
              <a:extLst>
                <a:ext uri="{FF2B5EF4-FFF2-40B4-BE49-F238E27FC236}">
                  <a16:creationId xmlns:a16="http://schemas.microsoft.com/office/drawing/2014/main" id="{611D0489-23DB-49BD-80F9-E97704F64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39" name="Rectangle 28">
              <a:extLst>
                <a:ext uri="{FF2B5EF4-FFF2-40B4-BE49-F238E27FC236}">
                  <a16:creationId xmlns:a16="http://schemas.microsoft.com/office/drawing/2014/main" id="{15C2CFC5-35EA-4855-B56C-83797675D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0" name="Rectangle 29">
              <a:extLst>
                <a:ext uri="{FF2B5EF4-FFF2-40B4-BE49-F238E27FC236}">
                  <a16:creationId xmlns:a16="http://schemas.microsoft.com/office/drawing/2014/main" id="{7727F369-F776-4822-8787-66D11FC5C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1" name="Isosceles Triangle 4140">
              <a:extLst>
                <a:ext uri="{FF2B5EF4-FFF2-40B4-BE49-F238E27FC236}">
                  <a16:creationId xmlns:a16="http://schemas.microsoft.com/office/drawing/2014/main" id="{1121880E-0D03-43F9-A7F6-06704D5D8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2" name="Isosceles Triangle 4141">
              <a:extLst>
                <a:ext uri="{FF2B5EF4-FFF2-40B4-BE49-F238E27FC236}">
                  <a16:creationId xmlns:a16="http://schemas.microsoft.com/office/drawing/2014/main" id="{E3A6A2F3-7113-45D9-B2C7-F97F855E4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EFF35E7D-226B-F192-8F4C-4DDA6A49C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" y="266926"/>
            <a:ext cx="4145752" cy="1160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375F82-EBA3-1AB9-3797-D7C0FA084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7211"/>
            <a:ext cx="7380312" cy="32636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F846-A5FB-9A6B-4153-00584682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BCF85-4CAB-6C8E-2856-651CD396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" y="0"/>
            <a:ext cx="9134454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AAD2-33DC-D5B5-7448-84E6834F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67A97-D3C6-E556-79C9-138076245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857"/>
            <a:ext cx="9205587" cy="56625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D8D9B-B4FA-49DD-8088-97C5B4F8DC1F}"/>
              </a:ext>
            </a:extLst>
          </p:cNvPr>
          <p:cNvSpPr/>
          <p:nvPr/>
        </p:nvSpPr>
        <p:spPr>
          <a:xfrm>
            <a:off x="1331913" y="2133600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A9ADF-B919-4B47-94C0-1E7DB4AC6A60}"/>
              </a:ext>
            </a:extLst>
          </p:cNvPr>
          <p:cNvSpPr/>
          <p:nvPr/>
        </p:nvSpPr>
        <p:spPr>
          <a:xfrm>
            <a:off x="1835150" y="2133600"/>
            <a:ext cx="504825" cy="50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5835F0-7D39-4788-A146-CFB95480F436}"/>
              </a:ext>
            </a:extLst>
          </p:cNvPr>
          <p:cNvSpPr/>
          <p:nvPr/>
        </p:nvSpPr>
        <p:spPr>
          <a:xfrm>
            <a:off x="1333500" y="2638425"/>
            <a:ext cx="1006475" cy="10048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996DDF-D13D-4B12-BCCB-E57F44DFC2F7}"/>
              </a:ext>
            </a:extLst>
          </p:cNvPr>
          <p:cNvSpPr/>
          <p:nvPr/>
        </p:nvSpPr>
        <p:spPr>
          <a:xfrm>
            <a:off x="2339975" y="2133600"/>
            <a:ext cx="1509713" cy="1509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7EBDE9-0C7B-4D97-8B23-73C37500EC0A}"/>
              </a:ext>
            </a:extLst>
          </p:cNvPr>
          <p:cNvSpPr/>
          <p:nvPr/>
        </p:nvSpPr>
        <p:spPr>
          <a:xfrm>
            <a:off x="1331913" y="3643313"/>
            <a:ext cx="2517775" cy="2517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B9691-7918-468A-90BD-223E9D119C2E}"/>
              </a:ext>
            </a:extLst>
          </p:cNvPr>
          <p:cNvSpPr/>
          <p:nvPr/>
        </p:nvSpPr>
        <p:spPr>
          <a:xfrm>
            <a:off x="3852863" y="2133600"/>
            <a:ext cx="4032250" cy="4032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6" name="Rectangle 6">
            <a:extLst>
              <a:ext uri="{FF2B5EF4-FFF2-40B4-BE49-F238E27FC236}">
                <a16:creationId xmlns:a16="http://schemas.microsoft.com/office/drawing/2014/main" id="{DA65E44F-13AD-4207-B926-C3D37545C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4150"/>
            <a:ext cx="8229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3000">
                <a:ea typeface="Times New Roman" panose="02020603050405020304" pitchFamily="18" charset="0"/>
                <a:cs typeface="Tahoma" panose="020B0604030504040204" pitchFamily="34" charset="0"/>
              </a:rPr>
              <a:t>Fibonacci sequence =</a:t>
            </a:r>
          </a:p>
          <a:p>
            <a:pPr eaLnBrk="1" hangingPunct="1"/>
            <a:r>
              <a:rPr lang="en-CA" altLang="en-US" sz="3000">
                <a:ea typeface="Times New Roman" panose="02020603050405020304" pitchFamily="18" charset="0"/>
                <a:cs typeface="Tahoma" panose="020B0604030504040204" pitchFamily="34" charset="0"/>
              </a:rPr>
              <a:t>0, 1, 1, 2, 3, 5, 8, 13, 21, 34, 55, 89, 144...</a:t>
            </a:r>
          </a:p>
        </p:txBody>
      </p:sp>
      <p:sp>
        <p:nvSpPr>
          <p:cNvPr id="22537" name="Rectangle 6">
            <a:extLst>
              <a:ext uri="{FF2B5EF4-FFF2-40B4-BE49-F238E27FC236}">
                <a16:creationId xmlns:a16="http://schemas.microsoft.com/office/drawing/2014/main" id="{99A6920F-F121-48AB-A941-E75941AE2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9" y="1530350"/>
            <a:ext cx="37941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4F34B78-B0FE-4826-B1A5-3D2915669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1" y="1530350"/>
            <a:ext cx="50323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1</a:t>
            </a:r>
            <a:endParaRPr lang="en-CA" altLang="en-US" sz="3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FA8E151-7EB2-4F78-B3A9-FA2CDFB6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1" y="1530350"/>
            <a:ext cx="503239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3                          </a:t>
            </a:r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endParaRPr lang="en-CA" altLang="en-US" sz="3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35AA6FE-CFC5-451E-A42D-03291AC1E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42" y="1530350"/>
            <a:ext cx="503239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8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</a:t>
            </a:r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endParaRPr lang="en-CA" altLang="en-US" sz="3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B14E1E5-149A-416A-8F13-F03A546C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6" y="2888456"/>
            <a:ext cx="503239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</a:t>
            </a:r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endParaRPr lang="en-CA" altLang="en-US" sz="3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662EAAE3-BF07-4F90-8EDC-AB779CDBC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6" y="4479884"/>
            <a:ext cx="503239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5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</a:t>
            </a:r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endParaRPr lang="en-CA" altLang="en-US" sz="3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1038674-549E-4112-AECA-4AEF3BA0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6" y="2060848"/>
            <a:ext cx="37941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1DDB66-3DA3-45BD-A536-2C27F9F01384}"/>
                  </a:ext>
                </a:extLst>
              </p14:cNvPr>
              <p14:cNvContentPartPr/>
              <p14:nvPr/>
            </p14:nvContentPartPr>
            <p14:xfrm>
              <a:off x="1425450" y="2102070"/>
              <a:ext cx="2407320" cy="156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1DDB66-3DA3-45BD-A536-2C27F9F013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810" y="2084430"/>
                <a:ext cx="2442960" cy="160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10" grpId="0" animBg="1"/>
      <p:bldP spid="11" grpId="0" animBg="1"/>
      <p:bldP spid="22537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9A3A4B9-A39B-48A9-B71C-A01A2C2FB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7" name="Content Placeholder 4">
            <a:extLst>
              <a:ext uri="{FF2B5EF4-FFF2-40B4-BE49-F238E27FC236}">
                <a16:creationId xmlns:a16="http://schemas.microsoft.com/office/drawing/2014/main" id="{3A19D7FF-FC67-4D86-AF6F-B7CAD02DC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88925"/>
            <a:ext cx="6346825" cy="63468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FD9A958-555E-4FF1-9B93-FB6502ACA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1" name="Content Placeholder 4">
            <a:extLst>
              <a:ext uri="{FF2B5EF4-FFF2-40B4-BE49-F238E27FC236}">
                <a16:creationId xmlns:a16="http://schemas.microsoft.com/office/drawing/2014/main" id="{495B590B-6997-4E58-81FB-9E3DBD1543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8" y="0"/>
            <a:ext cx="910561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A1BD26-9E99-8888-BDA0-E4412ECB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652C3-F53C-3DC9-D2D4-F49EDB6167A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972DF4-E3A2-3F6B-2BA9-3CC1E07CF212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C94DB-6044-0C38-8BDE-2E1F43A73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8C5F72-5E3A-EE70-4A5F-3C328A746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47"/>
          <a:stretch/>
        </p:blipFill>
        <p:spPr>
          <a:xfrm>
            <a:off x="0" y="1268760"/>
            <a:ext cx="7452320" cy="46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6C13228D-8C55-4762-9DA7-09ECB8F7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47488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DF9A26-DA6C-F289-D6B3-A91D273BA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73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9A7F3-0808-5948-9FFC-1D6C768D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26" y="1118508"/>
            <a:ext cx="8421315" cy="43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4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>
            <a:extLst>
              <a:ext uri="{FF2B5EF4-FFF2-40B4-BE49-F238E27FC236}">
                <a16:creationId xmlns:a16="http://schemas.microsoft.com/office/drawing/2014/main" id="{54266C45-AEA2-4F55-9A63-21E888E7B5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02742"/>
            <a:ext cx="3816424" cy="29754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14">
            <a:extLst>
              <a:ext uri="{FF2B5EF4-FFF2-40B4-BE49-F238E27FC236}">
                <a16:creationId xmlns:a16="http://schemas.microsoft.com/office/drawing/2014/main" id="{CAFD0ADD-04B5-4075-BDF8-BA6F10A5EB1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484563"/>
            <a:ext cx="2522538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13">
            <a:extLst>
              <a:ext uri="{FF2B5EF4-FFF2-40B4-BE49-F238E27FC236}">
                <a16:creationId xmlns:a16="http://schemas.microsoft.com/office/drawing/2014/main" id="{7B56C3C5-5CEE-4CE0-BAE2-AD08F21049AE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599541"/>
            <a:ext cx="3312368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15">
            <a:extLst>
              <a:ext uri="{FF2B5EF4-FFF2-40B4-BE49-F238E27FC236}">
                <a16:creationId xmlns:a16="http://schemas.microsoft.com/office/drawing/2014/main" id="{4EC564D7-28D7-4E73-8187-063F59E4D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</a:t>
            </a:r>
          </a:p>
        </p:txBody>
      </p:sp>
      <p:sp>
        <p:nvSpPr>
          <p:cNvPr id="6150" name="Text Box 16">
            <a:extLst>
              <a:ext uri="{FF2B5EF4-FFF2-40B4-BE49-F238E27FC236}">
                <a16:creationId xmlns:a16="http://schemas.microsoft.com/office/drawing/2014/main" id="{A7090922-7FBA-43AE-A340-F492D20F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47974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B</a:t>
            </a:r>
          </a:p>
        </p:txBody>
      </p:sp>
      <p:sp>
        <p:nvSpPr>
          <p:cNvPr id="6151" name="Text Box 17">
            <a:extLst>
              <a:ext uri="{FF2B5EF4-FFF2-40B4-BE49-F238E27FC236}">
                <a16:creationId xmlns:a16="http://schemas.microsoft.com/office/drawing/2014/main" id="{AFF41F7C-892F-4A82-9396-8E2129268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0928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Pythagoras: How to measure beauty - Human Face, The">
            <a:hlinkClick r:id="" action="ppaction://media"/>
            <a:extLst>
              <a:ext uri="{FF2B5EF4-FFF2-40B4-BE49-F238E27FC236}">
                <a16:creationId xmlns:a16="http://schemas.microsoft.com/office/drawing/2014/main" id="{0B718A10-D9E1-4005-9DC9-DBCB0006E228}"/>
              </a:ext>
            </a:extLst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258" y="980728"/>
            <a:ext cx="8667483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902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>
            <a:extLst>
              <a:ext uri="{FF2B5EF4-FFF2-40B4-BE49-F238E27FC236}">
                <a16:creationId xmlns:a16="http://schemas.microsoft.com/office/drawing/2014/main" id="{8F8B8C46-0DAE-491C-96CF-22E33D1D325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20700"/>
            <a:ext cx="2592388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10">
            <a:extLst>
              <a:ext uri="{FF2B5EF4-FFF2-40B4-BE49-F238E27FC236}">
                <a16:creationId xmlns:a16="http://schemas.microsoft.com/office/drawing/2014/main" id="{DCA6F418-4444-4765-92F9-EA85F95AA81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6" y="3941763"/>
            <a:ext cx="3483508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9">
            <a:extLst>
              <a:ext uri="{FF2B5EF4-FFF2-40B4-BE49-F238E27FC236}">
                <a16:creationId xmlns:a16="http://schemas.microsoft.com/office/drawing/2014/main" id="{3D239412-342B-4C20-8CAA-13A46E900396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075" y="1171575"/>
            <a:ext cx="4033838" cy="180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11">
            <a:extLst>
              <a:ext uri="{FF2B5EF4-FFF2-40B4-BE49-F238E27FC236}">
                <a16:creationId xmlns:a16="http://schemas.microsoft.com/office/drawing/2014/main" id="{087EDD4D-880E-46F0-92B1-2BAD4BCA9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3683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</a:t>
            </a:r>
          </a:p>
        </p:txBody>
      </p:sp>
      <p:sp>
        <p:nvSpPr>
          <p:cNvPr id="8198" name="Text Box 12">
            <a:extLst>
              <a:ext uri="{FF2B5EF4-FFF2-40B4-BE49-F238E27FC236}">
                <a16:creationId xmlns:a16="http://schemas.microsoft.com/office/drawing/2014/main" id="{A372DFB6-FF90-4437-97E8-18E794DF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94995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</a:t>
            </a:r>
          </a:p>
        </p:txBody>
      </p:sp>
      <p:sp>
        <p:nvSpPr>
          <p:cNvPr id="8199" name="Text Box 13">
            <a:extLst>
              <a:ext uri="{FF2B5EF4-FFF2-40B4-BE49-F238E27FC236}">
                <a16:creationId xmlns:a16="http://schemas.microsoft.com/office/drawing/2014/main" id="{A33A695A-ABF6-41BF-9115-536517AE4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30734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B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>
            <a:extLst>
              <a:ext uri="{FF2B5EF4-FFF2-40B4-BE49-F238E27FC236}">
                <a16:creationId xmlns:a16="http://schemas.microsoft.com/office/drawing/2014/main" id="{7EE7A244-615D-4144-8B22-723AF36F05C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77813"/>
            <a:ext cx="3816350" cy="286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10">
            <a:extLst>
              <a:ext uri="{FF2B5EF4-FFF2-40B4-BE49-F238E27FC236}">
                <a16:creationId xmlns:a16="http://schemas.microsoft.com/office/drawing/2014/main" id="{340684BD-236E-4D17-B5FB-D832C6C6EFF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350" y="3621088"/>
            <a:ext cx="3887788" cy="2352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9">
            <a:extLst>
              <a:ext uri="{FF2B5EF4-FFF2-40B4-BE49-F238E27FC236}">
                <a16:creationId xmlns:a16="http://schemas.microsoft.com/office/drawing/2014/main" id="{3D0DA1FF-854E-40DA-90C0-4B4D9D803286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700213"/>
            <a:ext cx="3384550" cy="301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11">
            <a:extLst>
              <a:ext uri="{FF2B5EF4-FFF2-40B4-BE49-F238E27FC236}">
                <a16:creationId xmlns:a16="http://schemas.microsoft.com/office/drawing/2014/main" id="{681DBCCA-1697-446D-BA02-A2B3E089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</a:t>
            </a:r>
          </a:p>
        </p:txBody>
      </p:sp>
      <p:sp>
        <p:nvSpPr>
          <p:cNvPr id="10246" name="Text Box 12">
            <a:extLst>
              <a:ext uri="{FF2B5EF4-FFF2-40B4-BE49-F238E27FC236}">
                <a16:creationId xmlns:a16="http://schemas.microsoft.com/office/drawing/2014/main" id="{A93DFB5E-C1BF-4869-94AE-390986A4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87692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</a:t>
            </a:r>
          </a:p>
        </p:txBody>
      </p:sp>
      <p:sp>
        <p:nvSpPr>
          <p:cNvPr id="10247" name="Text Box 13">
            <a:extLst>
              <a:ext uri="{FF2B5EF4-FFF2-40B4-BE49-F238E27FC236}">
                <a16:creationId xmlns:a16="http://schemas.microsoft.com/office/drawing/2014/main" id="{83A104E6-6CFB-40EA-9A88-11F7E275D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479742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B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3E270-B952-512E-B5C8-6FB1449CA1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9D74D-F3FC-4671-7489-387FE24B1285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248D57-9222-C3E0-18A8-4E9AAE5953C1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CA373-EAAC-CE21-407C-5F59633BB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1" y="375742"/>
            <a:ext cx="8943638" cy="46085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F24640-60C5-F7ED-CFF6-AC92BA02982D}"/>
              </a:ext>
            </a:extLst>
          </p:cNvPr>
          <p:cNvSpPr txBox="1"/>
          <p:nvPr/>
        </p:nvSpPr>
        <p:spPr>
          <a:xfrm>
            <a:off x="107504" y="476672"/>
            <a:ext cx="7272808" cy="175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Δραστηριότητα 2:</a:t>
            </a:r>
            <a:endParaRPr lang="en-US" sz="2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α) </a:t>
            </a:r>
            <a:r>
              <a:rPr lang="el-GR" sz="2000" dirty="0">
                <a:solidFill>
                  <a:srgbClr val="0F0F0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Συνεχίστε την εξερεύνηση σχεδιάζοντας ένα ορθογώνιο που πιστεύετε ότι έχει τις ιδανικές αναλογίες για να είναι το πιο όμορφο ορθογώνιο που έχετε σχεδιάσει ποτέ.</a:t>
            </a:r>
            <a:endParaRPr lang="en-US" sz="2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54A391-0C7F-C6BC-11A0-58F005F2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20" y="1628799"/>
            <a:ext cx="7848872" cy="35200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57A6-A6A6-435F-A295-89795EF8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Χρυσό Ορθογώνιο:</a:t>
            </a:r>
            <a:br>
              <a:rPr lang="el-GR" dirty="0"/>
            </a:br>
            <a:r>
              <a:rPr lang="el-GR" dirty="0"/>
              <a:t>α</a:t>
            </a:r>
            <a:r>
              <a:rPr lang="en-US" dirty="0"/>
              <a:t>:</a:t>
            </a:r>
            <a:r>
              <a:rPr lang="el-GR" dirty="0"/>
              <a:t>β</a:t>
            </a:r>
            <a:r>
              <a:rPr lang="en-US" dirty="0"/>
              <a:t>=1.6:1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CFA8B5-3E44-4E03-B132-B65A824FC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74"/>
          <a:stretch/>
        </p:blipFill>
        <p:spPr>
          <a:xfrm>
            <a:off x="2017477" y="2863056"/>
            <a:ext cx="3532659" cy="2476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ACAD277-5295-459C-A973-CEFE58DE5355}"/>
              </a:ext>
            </a:extLst>
          </p:cNvPr>
          <p:cNvGrpSpPr/>
          <p:nvPr/>
        </p:nvGrpSpPr>
        <p:grpSpPr>
          <a:xfrm>
            <a:off x="1497455" y="1700808"/>
            <a:ext cx="6566425" cy="976549"/>
            <a:chOff x="1497455" y="1700808"/>
            <a:chExt cx="6566425" cy="976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94489F0-8038-441E-8E70-3C06581976BC}"/>
                    </a:ext>
                  </a:extLst>
                </p:cNvPr>
                <p:cNvSpPr txBox="1"/>
                <p:nvPr/>
              </p:nvSpPr>
              <p:spPr>
                <a:xfrm>
                  <a:off x="1497455" y="1700808"/>
                  <a:ext cx="4572000" cy="9673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  <m:r>
                          <a:rPr lang="en-US" sz="3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94489F0-8038-441E-8E70-3C0658197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7455" y="1700808"/>
                  <a:ext cx="4572000" cy="96738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0A2DC8-4BD9-4023-A626-DE1DD3820B0E}"/>
                    </a:ext>
                  </a:extLst>
                </p:cNvPr>
                <p:cNvSpPr txBox="1"/>
                <p:nvPr/>
              </p:nvSpPr>
              <p:spPr>
                <a:xfrm>
                  <a:off x="3491880" y="1700808"/>
                  <a:ext cx="4572000" cy="9765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30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=….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0A2DC8-4BD9-4023-A626-DE1DD3820B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1700808"/>
                  <a:ext cx="4572000" cy="9765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805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5FED-6EA4-C8B0-8729-003DB35B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AC153-076F-4F69-0A03-11988CFA0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4030" cy="5877272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1094</TotalTime>
  <Words>103</Words>
  <Application>Microsoft Office PowerPoint</Application>
  <PresentationFormat>On-screen Show (4:3)</PresentationFormat>
  <Paragraphs>34</Paragraphs>
  <Slides>20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Palatino Linotype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Χρυσό Ορθογώνιο: α:β=1.6:1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TaraKerr</dc:creator>
  <cp:lastModifiedBy>Αντώνης Κτωρής</cp:lastModifiedBy>
  <cp:revision>28</cp:revision>
  <dcterms:created xsi:type="dcterms:W3CDTF">2009-10-27T00:12:13Z</dcterms:created>
  <dcterms:modified xsi:type="dcterms:W3CDTF">2024-02-02T08:53:09Z</dcterms:modified>
</cp:coreProperties>
</file>